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73" r:id="rId3"/>
  </p:sldMasterIdLst>
  <p:notesMasterIdLst>
    <p:notesMasterId r:id="rId33"/>
  </p:notesMasterIdLst>
  <p:sldIdLst>
    <p:sldId id="257" r:id="rId4"/>
    <p:sldId id="438" r:id="rId5"/>
    <p:sldId id="310" r:id="rId6"/>
    <p:sldId id="383" r:id="rId7"/>
    <p:sldId id="437" r:id="rId8"/>
    <p:sldId id="401" r:id="rId9"/>
    <p:sldId id="402" r:id="rId10"/>
    <p:sldId id="412" r:id="rId11"/>
    <p:sldId id="413" r:id="rId12"/>
    <p:sldId id="424" r:id="rId13"/>
    <p:sldId id="442" r:id="rId14"/>
    <p:sldId id="260" r:id="rId15"/>
    <p:sldId id="441" r:id="rId16"/>
    <p:sldId id="421" r:id="rId17"/>
    <p:sldId id="425" r:id="rId18"/>
    <p:sldId id="399" r:id="rId19"/>
    <p:sldId id="423" r:id="rId20"/>
    <p:sldId id="419" r:id="rId21"/>
    <p:sldId id="287" r:id="rId22"/>
    <p:sldId id="447" r:id="rId23"/>
    <p:sldId id="448" r:id="rId24"/>
    <p:sldId id="440" r:id="rId25"/>
    <p:sldId id="426" r:id="rId26"/>
    <p:sldId id="415" r:id="rId27"/>
    <p:sldId id="427" r:id="rId28"/>
    <p:sldId id="428" r:id="rId29"/>
    <p:sldId id="446" r:id="rId30"/>
    <p:sldId id="422" r:id="rId31"/>
    <p:sldId id="433" r:id="rId32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799B23B-EC83-4686-B30A-512413B5E67A}" styleName="Lyst layout 3 - Markering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yst layout 3 - Markering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llemlayout 2 - Markerin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332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3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7E708F-E31B-4154-AD2D-8205B2E9ED1A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4" name="Pladsholder til slide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477F38-BA2D-463F-8843-C69ED4057AFC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1355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050612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4541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97563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477F38-BA2D-463F-8843-C69ED4057AF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01072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F3C642-D43B-7256-093E-DFCEFFB2C7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B8CF7374-7586-24F5-4C32-2714629917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8FE4159C-C795-AE78-561D-A27D829FBBA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E864E57A-F756-A01C-EEC5-DB9B0D4C14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76503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66E92-F9E1-901D-0386-C6B3BD6F6C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452FC1B8-AB24-313D-7A54-79EC969D43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53FF1FB7-561A-DD07-C5B3-458B5EB759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308803E3-13B5-1E0F-83B7-A6D9B0CE545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7BFD3A-E21F-4132-9B52-48020257571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983483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24C1B8-41F4-C407-A677-19FD79058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>
            <a:extLst>
              <a:ext uri="{FF2B5EF4-FFF2-40B4-BE49-F238E27FC236}">
                <a16:creationId xmlns:a16="http://schemas.microsoft.com/office/drawing/2014/main" id="{CB09FA2B-AEB2-4358-2ED7-498F0199AFD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>
            <a:extLst>
              <a:ext uri="{FF2B5EF4-FFF2-40B4-BE49-F238E27FC236}">
                <a16:creationId xmlns:a16="http://schemas.microsoft.com/office/drawing/2014/main" id="{A42A8AB9-ABC8-C945-7524-DD6F0FB40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18D43947-DEA6-8ECF-8887-C63D9C37ECC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384C5E-DB72-46FC-BE7C-E3CC67CEF974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773085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8D8A-3FE5-475B-BA32-66F0736EF889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9156982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C98D8A-3FE5-475B-BA32-66F0736EF889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61852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8ECCDC3-CA58-464C-6274-11B5C12095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Undertitel 2">
            <a:extLst>
              <a:ext uri="{FF2B5EF4-FFF2-40B4-BE49-F238E27FC236}">
                <a16:creationId xmlns:a16="http://schemas.microsoft.com/office/drawing/2014/main" id="{42E69100-33B2-00AC-06E7-B5CCACE9A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Klik for at redigere undertiteltypografien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B743C130-88BD-A5BC-CBD3-6B45092A6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FFF5F40-20A6-AB0A-DAC6-C27F059F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2E0B7E93-59F1-0F9A-FC0E-980946788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214844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8A91D34-360A-A0ED-41AE-EE0C215379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32D7000A-F56B-3B00-D4B1-A2026CC8DFB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E15F7409-6BAB-514E-9F55-A192BED6D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E26BB8E-DC1D-541C-CFF3-5E201527D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FF8C5F7-AF8B-FEBA-85E4-B333A32F4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69463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>
            <a:extLst>
              <a:ext uri="{FF2B5EF4-FFF2-40B4-BE49-F238E27FC236}">
                <a16:creationId xmlns:a16="http://schemas.microsoft.com/office/drawing/2014/main" id="{7C19F270-4373-3E7A-37FE-0E7B4C905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lodret titel 2">
            <a:extLst>
              <a:ext uri="{FF2B5EF4-FFF2-40B4-BE49-F238E27FC236}">
                <a16:creationId xmlns:a16="http://schemas.microsoft.com/office/drawing/2014/main" id="{1B6EF785-6425-90F3-9CAF-9F62F6DCC36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59C633F-272D-A9CD-FF21-9761E7496A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46B81B72-2069-4790-CF29-A7FA2CDE1B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EA3E560D-700C-3536-8951-7B4DAC2B06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04002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039628A8-9D05-BED2-34A2-BC49924125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1675E1-4F01-4E40-92CB-8C161CDA3A33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3760012C-66DF-B129-1A43-4804C4EEFF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BB7956D3-132A-BA30-4AB2-5034B4395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744402-4E21-4A95-AAC3-F0BC955073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6740549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CC25AB-B413-41C7-A899-30EF483454F0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C06B0E-E774-4558-926F-6D9BCB5A4C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669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F050E6F-834D-47CC-7871-A081AAD1CC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41E22D93-B790-3832-54C4-CF63126C39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902CDA34-A1D5-4E35-42AA-067F44C78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B9485865-79C4-9C0F-173A-2E15796FC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531F50E1-3E2E-D013-4A02-9F22E84A70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67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3720508-9902-23B4-ACF1-3864ABD6BA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1C0B7D86-B4FF-0421-39A7-55521F7C02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06A6ABF4-942E-8394-0CE7-5AFD5C8886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A327692C-3459-212E-2854-235A98608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96B9C58-6302-365A-6606-1F1D83CE1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9409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6EC33-1DD5-9285-089C-36F716383E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6AD2EFC9-832F-CD0E-02C8-2FD4CF648FB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05659820-8B42-73EE-EF49-CB60246FC9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C6159C-7BD2-AC0F-EB99-39F3F16A3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6F524B2D-4163-C0B8-6DC1-6D30F074B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AFEEA880-C52D-B699-ADBB-21BD76BBC8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757955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0B1DBD-4F9C-D249-C3D8-9662EB4D05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DFF45829-C67D-89B7-0976-D83D234CA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4" name="Pladsholder til indhold 3">
            <a:extLst>
              <a:ext uri="{FF2B5EF4-FFF2-40B4-BE49-F238E27FC236}">
                <a16:creationId xmlns:a16="http://schemas.microsoft.com/office/drawing/2014/main" id="{4A59496B-3A73-B233-C7A6-CBB8660B8F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5" name="Pladsholder til tekst 4">
            <a:extLst>
              <a:ext uri="{FF2B5EF4-FFF2-40B4-BE49-F238E27FC236}">
                <a16:creationId xmlns:a16="http://schemas.microsoft.com/office/drawing/2014/main" id="{E203C08C-8FD8-2B9B-6C11-D2E2A15451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Pladsholder til indhold 5">
            <a:extLst>
              <a:ext uri="{FF2B5EF4-FFF2-40B4-BE49-F238E27FC236}">
                <a16:creationId xmlns:a16="http://schemas.microsoft.com/office/drawing/2014/main" id="{930D8D20-D8EB-D5C5-83E1-DE3486C2288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7" name="Pladsholder til dato 6">
            <a:extLst>
              <a:ext uri="{FF2B5EF4-FFF2-40B4-BE49-F238E27FC236}">
                <a16:creationId xmlns:a16="http://schemas.microsoft.com/office/drawing/2014/main" id="{F451D48E-E334-F948-0AC6-B0DFD95A5D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8" name="Pladsholder til sidefod 7">
            <a:extLst>
              <a:ext uri="{FF2B5EF4-FFF2-40B4-BE49-F238E27FC236}">
                <a16:creationId xmlns:a16="http://schemas.microsoft.com/office/drawing/2014/main" id="{6708A91E-9E4C-E9D4-07AA-98896974A8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slidenummer 8">
            <a:extLst>
              <a:ext uri="{FF2B5EF4-FFF2-40B4-BE49-F238E27FC236}">
                <a16:creationId xmlns:a16="http://schemas.microsoft.com/office/drawing/2014/main" id="{4EDC2709-E8EE-C6CB-014C-0C5096F96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184104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67D479-D018-3425-4F7C-37AE1F1AC7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dato 2">
            <a:extLst>
              <a:ext uri="{FF2B5EF4-FFF2-40B4-BE49-F238E27FC236}">
                <a16:creationId xmlns:a16="http://schemas.microsoft.com/office/drawing/2014/main" id="{22792132-4D54-0A8A-17C4-7C553B96AD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4" name="Pladsholder til sidefod 3">
            <a:extLst>
              <a:ext uri="{FF2B5EF4-FFF2-40B4-BE49-F238E27FC236}">
                <a16:creationId xmlns:a16="http://schemas.microsoft.com/office/drawing/2014/main" id="{53F1D395-7C37-FDCA-225B-2F541D7B2C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>
            <a:extLst>
              <a:ext uri="{FF2B5EF4-FFF2-40B4-BE49-F238E27FC236}">
                <a16:creationId xmlns:a16="http://schemas.microsoft.com/office/drawing/2014/main" id="{2EAFBD87-F608-7213-67DD-0CA463ECE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33092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7B3B271-C647-BD98-9F45-81655B0D6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3" name="Pladsholder til sidefod 2">
            <a:extLst>
              <a:ext uri="{FF2B5EF4-FFF2-40B4-BE49-F238E27FC236}">
                <a16:creationId xmlns:a16="http://schemas.microsoft.com/office/drawing/2014/main" id="{8F9A1B9C-0323-63C5-07C5-C238780BB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>
            <a:extLst>
              <a:ext uri="{FF2B5EF4-FFF2-40B4-BE49-F238E27FC236}">
                <a16:creationId xmlns:a16="http://schemas.microsoft.com/office/drawing/2014/main" id="{AC178786-C135-6B53-ACC5-39184442F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70962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F29F8E6-6F33-2733-B5E3-93378CE35D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F978F654-6195-C3E4-CD9E-9CB65BE1E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41F5943D-2037-14BE-5A0A-0E78F304FA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8DFAA93B-A0DC-991B-2A09-233B46764A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F9F0AE26-E330-7292-C146-46EB73A428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30F5282C-12C6-DDA8-EEDC-1A98A2F6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05914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C74C22C-C97A-CF76-54E6-0BB762FD4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billede 2">
            <a:extLst>
              <a:ext uri="{FF2B5EF4-FFF2-40B4-BE49-F238E27FC236}">
                <a16:creationId xmlns:a16="http://schemas.microsoft.com/office/drawing/2014/main" id="{2E2FC610-251B-B8F0-A08B-F00C4A2086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D74C09D8-48F3-349E-D3DC-E33588491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5" name="Pladsholder til dato 4">
            <a:extLst>
              <a:ext uri="{FF2B5EF4-FFF2-40B4-BE49-F238E27FC236}">
                <a16:creationId xmlns:a16="http://schemas.microsoft.com/office/drawing/2014/main" id="{630795B1-6022-65DE-CDE7-80F6D05A8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6" name="Pladsholder til sidefod 5">
            <a:extLst>
              <a:ext uri="{FF2B5EF4-FFF2-40B4-BE49-F238E27FC236}">
                <a16:creationId xmlns:a16="http://schemas.microsoft.com/office/drawing/2014/main" id="{995FFFF2-C6F3-AC2B-F402-8EF98EBCDC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slidenummer 6">
            <a:extLst>
              <a:ext uri="{FF2B5EF4-FFF2-40B4-BE49-F238E27FC236}">
                <a16:creationId xmlns:a16="http://schemas.microsoft.com/office/drawing/2014/main" id="{F095E5A4-7A37-E953-A47B-FC747B489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998052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C835AE0C-C462-69BF-43FF-FBF03D0F83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885DD795-0AD1-451F-620C-DC5679032C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3D9356D6-34D2-8134-80D0-E8EF300DD2C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9EA0AD-0252-43DF-BD6A-D78FFEB48531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0D16CF32-E3D4-EAD7-2650-4020059252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8E10664D-88B1-EB22-8373-D35C5602EA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61A076D-05A8-41AB-83AE-F2A93100EAC0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99915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>
            <a:extLst>
              <a:ext uri="{FF2B5EF4-FFF2-40B4-BE49-F238E27FC236}">
                <a16:creationId xmlns:a16="http://schemas.microsoft.com/office/drawing/2014/main" id="{611C7C9E-E587-8AF9-B6FB-AAC753F55E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Pladsholder til tekst 2">
            <a:extLst>
              <a:ext uri="{FF2B5EF4-FFF2-40B4-BE49-F238E27FC236}">
                <a16:creationId xmlns:a16="http://schemas.microsoft.com/office/drawing/2014/main" id="{400C575E-880F-10E6-A395-1DF53619D8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Pladsholder til dato 3">
            <a:extLst>
              <a:ext uri="{FF2B5EF4-FFF2-40B4-BE49-F238E27FC236}">
                <a16:creationId xmlns:a16="http://schemas.microsoft.com/office/drawing/2014/main" id="{16CBFBF5-C90D-C110-179D-3CA128AD3D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41675E1-4F01-4E40-92CB-8C161CDA3A33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Pladsholder til sidefod 4">
            <a:extLst>
              <a:ext uri="{FF2B5EF4-FFF2-40B4-BE49-F238E27FC236}">
                <a16:creationId xmlns:a16="http://schemas.microsoft.com/office/drawing/2014/main" id="{363D94CE-2548-DB70-17F7-483903977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>
            <a:extLst>
              <a:ext uri="{FF2B5EF4-FFF2-40B4-BE49-F238E27FC236}">
                <a16:creationId xmlns:a16="http://schemas.microsoft.com/office/drawing/2014/main" id="{B6AA1A77-3CC9-0BC8-607F-9ED5D1257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744402-4E21-4A95-AAC3-F0BC9550736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6206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/>
              <a:t>Klik for at redigere titeltypografien i masteren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C25AB-B413-41C7-A899-30EF483454F0}" type="datetimeFigureOut">
              <a:rPr lang="da-DK" smtClean="0"/>
              <a:t>10-12-2025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C06B0E-E774-4558-926F-6D9BCB5A4CF6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38483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acebook.com/events/s/vi-skyder-ok26-i-gang-foran-kl/2259009811263173/" TargetMode="External"/><Relationship Id="rId4" Type="http://schemas.openxmlformats.org/officeDocument/2006/relationships/image" Target="../media/image1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oa.dk/afdelinger/lfs/arrangementer-medlemmer/overgangspaedagoger" TargetMode="Externa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3.jpg"/><Relationship Id="rId9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a.dk/podcasts/ok26-en-lang-historie-kort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8FBaF_1ESQ&amp;list=RDB8FBaF_1ESQ&amp;start_radio=1" TargetMode="External"/><Relationship Id="rId2" Type="http://schemas.openxmlformats.org/officeDocument/2006/relationships/slideLayout" Target="../slideLayouts/slideLayout12.xml"/><Relationship Id="rId1" Type="http://schemas.openxmlformats.org/officeDocument/2006/relationships/video" Target="https://www.youtube.com/embed/B8FBaF_1ESQ?feature=oembed" TargetMode="External"/><Relationship Id="rId4" Type="http://schemas.openxmlformats.org/officeDocument/2006/relationships/image" Target="../media/image2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oa.dk/afdelinger/lfs/nyt-fra-lfs/2025/august/derfor-kroner-frem-for-procenter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5" Type="http://schemas.openxmlformats.org/officeDocument/2006/relationships/hyperlink" Target="https://www.foa.dk/afdelinger/lfs/nyt-fra-lfs/2025/oktober/derfor-21-procent-i-pension" TargetMode="Externa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mailto:maria@foa.dk" TargetMode="External"/><Relationship Id="rId13" Type="http://schemas.openxmlformats.org/officeDocument/2006/relationships/image" Target="../media/image7.jpeg"/><Relationship Id="rId3" Type="http://schemas.openxmlformats.org/officeDocument/2006/relationships/image" Target="../media/image1.jpeg"/><Relationship Id="rId7" Type="http://schemas.openxmlformats.org/officeDocument/2006/relationships/hyperlink" Target="mailto:mitb@foa.dk" TargetMode="External"/><Relationship Id="rId12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mimo@foa.dk" TargetMode="External"/><Relationship Id="rId11" Type="http://schemas.openxmlformats.org/officeDocument/2006/relationships/image" Target="../media/image5.jpeg"/><Relationship Id="rId5" Type="http://schemas.openxmlformats.org/officeDocument/2006/relationships/hyperlink" Target="mailto:nami@foa.dk" TargetMode="External"/><Relationship Id="rId10" Type="http://schemas.openxmlformats.org/officeDocument/2006/relationships/image" Target="../media/image4.png"/><Relationship Id="rId4" Type="http://schemas.openxmlformats.org/officeDocument/2006/relationships/hyperlink" Target="mailto:vibj@foa.dk" TargetMode="External"/><Relationship Id="rId9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FE0F3367-01E5-D228-C5A8-A3E7EE2FCB8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Undertitel 2">
            <a:extLst>
              <a:ext uri="{FF2B5EF4-FFF2-40B4-BE49-F238E27FC236}">
                <a16:creationId xmlns:a16="http://schemas.microsoft.com/office/drawing/2014/main" id="{15E442CC-FEBF-42B8-9276-8841B63D015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286865"/>
            <a:ext cx="5295878" cy="1199535"/>
          </a:xfrm>
        </p:spPr>
        <p:txBody>
          <a:bodyPr anchor="t">
            <a:normAutofit/>
          </a:bodyPr>
          <a:lstStyle/>
          <a:p>
            <a:pPr algn="l"/>
            <a:r>
              <a:rPr lang="da-DK" sz="60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Uge 50 </a:t>
            </a:r>
            <a:r>
              <a:rPr lang="da-DK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2025</a:t>
            </a:r>
          </a:p>
        </p:txBody>
      </p:sp>
      <p:sp>
        <p:nvSpPr>
          <p:cNvPr id="8" name="Titel 1">
            <a:extLst>
              <a:ext uri="{FF2B5EF4-FFF2-40B4-BE49-F238E27FC236}">
                <a16:creationId xmlns:a16="http://schemas.microsoft.com/office/drawing/2014/main" id="{ED8D9A03-136B-A14E-71B8-FE978DF5AF5D}"/>
              </a:ext>
            </a:extLst>
          </p:cNvPr>
          <p:cNvSpPr txBox="1">
            <a:spLocks/>
          </p:cNvSpPr>
          <p:nvPr/>
        </p:nvSpPr>
        <p:spPr>
          <a:xfrm>
            <a:off x="5891439" y="1174391"/>
            <a:ext cx="5295878" cy="24860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a-DK" sz="8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TR-møde December</a:t>
            </a:r>
          </a:p>
        </p:txBody>
      </p:sp>
      <p:pic>
        <p:nvPicPr>
          <p:cNvPr id="2" name="Billede 1">
            <a:extLst>
              <a:ext uri="{FF2B5EF4-FFF2-40B4-BE49-F238E27FC236}">
                <a16:creationId xmlns:a16="http://schemas.microsoft.com/office/drawing/2014/main" id="{DADA2BD9-1210-D1FE-F74B-EDA5321B109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501" y="826803"/>
            <a:ext cx="4931080" cy="5071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0244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5EFAA1-FB5F-33BC-889F-E91D432688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1FF40596-6642-1B64-4161-09BCE46C92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ECFEDFC7-A3A5-ACAC-4B8F-B5C76595788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6DE3DFC-3585-1F1B-1A6A-DED48E685F48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82F59B9F-487A-854C-668C-CE381A3C765A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0F5682AC-25BA-AA64-A592-3D2151532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3A92C20D-A881-909E-6644-8C1B9E4F2279}"/>
              </a:ext>
            </a:extLst>
          </p:cNvPr>
          <p:cNvSpPr txBox="1"/>
          <p:nvPr/>
        </p:nvSpPr>
        <p:spPr>
          <a:xfrm>
            <a:off x="456919" y="1715045"/>
            <a:ext cx="861563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Oplæg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Gruppearbejde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Case-arbejde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 </a:t>
            </a:r>
          </a:p>
          <a:p>
            <a:pPr>
              <a:spcAft>
                <a:spcPts val="600"/>
              </a:spcAft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a-D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Indhold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Punkter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Temaer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Opkvalificering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Drøftelser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29A2A56C-C4CB-6B89-2DD4-C664FB8CFEF3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9789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Opsamling på Input </a:t>
            </a:r>
            <a:endParaRPr kumimoji="0" lang="da-DK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pic>
        <p:nvPicPr>
          <p:cNvPr id="4" name="Picture 2" descr="Set, menneskelig hjerne på en hvid Stock-vektor (royaltyfri) 2656301559 |  Shutterstock">
            <a:extLst>
              <a:ext uri="{FF2B5EF4-FFF2-40B4-BE49-F238E27FC236}">
                <a16:creationId xmlns:a16="http://schemas.microsoft.com/office/drawing/2014/main" id="{9AE7FC64-0297-2B75-29D0-73EAEFBD7E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214" b="81071" l="5385" r="50000">
                        <a14:foregroundMark x1="26731" y1="28214" x2="27692" y2="17500"/>
                        <a14:foregroundMark x1="19808" y1="77143" x2="33077" y2="79286"/>
                        <a14:foregroundMark x1="16154" y1="78214" x2="27308" y2="81071"/>
                        <a14:foregroundMark x1="27308" y1="81071" x2="38269" y2="7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06" b="14069"/>
          <a:stretch>
            <a:fillRect/>
          </a:stretch>
        </p:blipFill>
        <p:spPr bwMode="auto">
          <a:xfrm>
            <a:off x="8883992" y="3989076"/>
            <a:ext cx="2753591" cy="2291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8456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C93D7E-9E96-9409-2104-EC9DBD4175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7C85FF12-C8C2-38D5-B380-BDEDE25E90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14B6B8BC-78F4-BFAA-C94B-5C14D7DDE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46FA14A6-38A9-3F1C-D64A-A17D53992B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84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70492FC4-92F9-5D53-3960-502DDE2BE5B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284AC51-93DA-D176-F65E-DD7055A16B17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048ABC28-E070-9C8A-4B3A-FEAB70BEABC1}"/>
              </a:ext>
            </a:extLst>
          </p:cNvPr>
          <p:cNvSpPr txBox="1">
            <a:spLocks/>
          </p:cNvSpPr>
          <p:nvPr/>
        </p:nvSpPr>
        <p:spPr>
          <a:xfrm>
            <a:off x="299451" y="1189088"/>
            <a:ext cx="9789429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Kl.09.00 – 09.05 Velkomst og tjek ind</a:t>
            </a:r>
            <a:endParaRPr lang="da-DK" dirty="0"/>
          </a:p>
          <a:p>
            <a:r>
              <a:rPr lang="da-DK" i="1" dirty="0"/>
              <a:t>Kl.09.05 – 10.00 Aktivisme/organisering</a:t>
            </a:r>
            <a:endParaRPr lang="da-DK" dirty="0"/>
          </a:p>
          <a:p>
            <a:r>
              <a:rPr lang="da-DK" i="1" dirty="0"/>
              <a:t>Kl.10.00 – 10.30 Punkter til næste års TR-møder </a:t>
            </a:r>
            <a:endParaRPr lang="da-DK" dirty="0"/>
          </a:p>
          <a:p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 10.30 – 10.45 Pause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i="1" dirty="0"/>
              <a:t>Kl.10.45 – 11.00 Meddelelser</a:t>
            </a:r>
            <a:endParaRPr lang="da-DK" dirty="0"/>
          </a:p>
          <a:p>
            <a:r>
              <a:rPr lang="da-DK" i="1" dirty="0"/>
              <a:t>Kl.11.00 – 12.00 </a:t>
            </a:r>
            <a:r>
              <a:rPr lang="da-DK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Julehygge-faglig-</a:t>
            </a:r>
            <a:r>
              <a:rPr lang="da-DK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i="1" dirty="0"/>
              <a:t>og afslutning på dagen  </a:t>
            </a:r>
            <a:endParaRPr lang="da-DK" dirty="0"/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32083190-1FF2-599A-963E-49C2BE0B8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29622277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582427-83A0-A584-3E1D-FD312AD16A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B6B9DDB4-2994-CF3A-42CE-7D4B90096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4E5139B-F3ED-ECA9-9B5A-90AC3C2CA48F}"/>
              </a:ext>
            </a:extLst>
          </p:cNvPr>
          <p:cNvSpPr txBox="1">
            <a:spLocks/>
          </p:cNvSpPr>
          <p:nvPr/>
        </p:nvSpPr>
        <p:spPr>
          <a:xfrm>
            <a:off x="745332" y="526306"/>
            <a:ext cx="861851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a-DK" sz="9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       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96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Pause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9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</a:rPr>
              <a:t>              15 min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D08935F-3ABB-5ACB-4348-2ACF438F1532}"/>
              </a:ext>
            </a:extLst>
          </p:cNvPr>
          <p:cNvSpPr txBox="1">
            <a:spLocks/>
          </p:cNvSpPr>
          <p:nvPr/>
        </p:nvSpPr>
        <p:spPr>
          <a:xfrm>
            <a:off x="299452" y="1189088"/>
            <a:ext cx="8618518" cy="48007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da-DK" sz="18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B249D6E-60D1-12F3-CFD0-2EC48E7CF4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D98C893C-6F9E-9C27-DF11-96CA66AF62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20770" y="231933"/>
            <a:ext cx="1914310" cy="1914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52305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CDB9C54-E680-ACCA-7CC0-0A454D5C6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A92385BE-ACC1-17EE-F8B1-DD411D65F3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B7B0E1A-B90D-0936-BCF6-F98161752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7EA1AF2F-F308-5759-B7B1-7EDA563230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84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39920B15-338B-209F-1408-D96E7BC2F96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0F25B75-6887-B307-BC5F-253E1A1124A2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8B72B2D4-244D-7105-A077-DE8EC57E997B}"/>
              </a:ext>
            </a:extLst>
          </p:cNvPr>
          <p:cNvSpPr txBox="1">
            <a:spLocks/>
          </p:cNvSpPr>
          <p:nvPr/>
        </p:nvSpPr>
        <p:spPr>
          <a:xfrm>
            <a:off x="299451" y="1189088"/>
            <a:ext cx="9789429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Kl.09.00 – 09.05 Velkomst og tjek ind</a:t>
            </a:r>
            <a:endParaRPr lang="da-DK" dirty="0"/>
          </a:p>
          <a:p>
            <a:r>
              <a:rPr lang="da-DK" i="1" dirty="0"/>
              <a:t>Kl.09.05 – 10.00 Aktivisme/organisering</a:t>
            </a:r>
            <a:endParaRPr lang="da-DK" dirty="0"/>
          </a:p>
          <a:p>
            <a:r>
              <a:rPr lang="da-DK" i="1" dirty="0"/>
              <a:t>Kl.10.00 – 10.30 Punkter til næste års TR-møder </a:t>
            </a:r>
            <a:endParaRPr lang="da-DK" dirty="0"/>
          </a:p>
          <a:p>
            <a:r>
              <a:rPr lang="da-DK" i="1" dirty="0"/>
              <a:t>Kl. 10.30 – 10.45 Pause</a:t>
            </a:r>
            <a:endParaRPr lang="da-DK" dirty="0"/>
          </a:p>
          <a:p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Kl.10.45 – 11.00 Meddelelser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i="1" dirty="0"/>
              <a:t>Kl.11.00 – 12.00 </a:t>
            </a:r>
            <a:r>
              <a:rPr lang="da-DK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Julehygge-faglig-</a:t>
            </a:r>
            <a:r>
              <a:rPr lang="da-DK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i="1" dirty="0"/>
              <a:t>og afslutning på dagen  </a:t>
            </a:r>
            <a:endParaRPr lang="da-DK" dirty="0"/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145A2BF-5C5E-D062-59DE-B49512784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4935318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D497E1-9F50-9E31-75E8-F99E769D28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3742DA3E-B0B5-0564-EFE7-AE8C3AF8F3C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FA9A3E9D-D3FB-D370-BCF3-0A2D52343F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A8496F39-2071-51CE-12F7-F59107035802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EC1C9B98-03B8-8D14-75A0-5FAFB9546CE8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E5C99FC-8519-3EEE-18E4-827387BB78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827CD5D2-50FC-27E7-6502-8C7C7823010C}"/>
              </a:ext>
            </a:extLst>
          </p:cNvPr>
          <p:cNvSpPr txBox="1">
            <a:spLocks/>
          </p:cNvSpPr>
          <p:nvPr/>
        </p:nvSpPr>
        <p:spPr>
          <a:xfrm>
            <a:off x="667511" y="526307"/>
            <a:ext cx="957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AMR-valg </a:t>
            </a:r>
            <a:endParaRPr kumimoji="0" lang="da-DK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F0B1854A-6257-E8B0-F0AE-A8746B3525BA}"/>
              </a:ext>
            </a:extLst>
          </p:cNvPr>
          <p:cNvSpPr txBox="1"/>
          <p:nvPr/>
        </p:nvSpPr>
        <p:spPr>
          <a:xfrm>
            <a:off x="950976" y="2167128"/>
            <a:ext cx="9674352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Der vælges arbejdsmiljørepræsentanter hvert andet år i ulige år. Alle ansatte, uanset organisationsforhold, er valgbare. Valget gælder for 2 år. Der vælges ikke suppleant.</a:t>
            </a:r>
          </a:p>
          <a:p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Arbejdsmiljørepræsentanten vælges af alle ansatte i den enhed, som arbejdsmiljøgruppen dækker, og vælges blandt medarbejdere med mindst et halvt års tilknytning til BUF. Elever og lærlinge er ikke valgbare.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Ledere og ansatte med ledelsesfunktion kan ikke vælges som arbejdsmiljørepræsentant.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da-DK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dirty="0"/>
              <a:t>Hvis arbejdsmiljørepræsentanten stopper, eller ved fravær i mere end 4 måneder, kan der foretages omvalg. Valget er i så fald gældende for den resterende del af valgperioden. </a:t>
            </a:r>
          </a:p>
          <a:p>
            <a:pPr algn="r"/>
            <a:endParaRPr lang="da-DK" dirty="0"/>
          </a:p>
          <a:p>
            <a:pPr algn="r"/>
            <a:r>
              <a:rPr lang="da-DK" i="1" dirty="0"/>
              <a:t>MED-aftalen 2024 </a:t>
            </a:r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6876477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192E24-8825-567A-8B0C-5D8D6C483A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231975EC-B170-287A-44C8-9097A812239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7E9F9E43-D0AA-1985-4C32-37FFB1CB18B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FF75531C-8D8F-44E6-ECC5-728AE67EA334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1DCDD864-B717-FB9E-4105-1C30A8929EB3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5E286539-EF6D-CFDD-6756-7DEFC1276D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C4F3CD-4D82-E6F2-5990-6A559F7EACE4}"/>
              </a:ext>
            </a:extLst>
          </p:cNvPr>
          <p:cNvSpPr txBox="1">
            <a:spLocks/>
          </p:cNvSpPr>
          <p:nvPr/>
        </p:nvSpPr>
        <p:spPr>
          <a:xfrm>
            <a:off x="667511" y="526307"/>
            <a:ext cx="957883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kumimoji="0" lang="da-DK" sz="4800" b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 Light" panose="020F0302020204030204"/>
              </a:rPr>
              <a:t>Ændring i mødeplan for næste år</a:t>
            </a:r>
          </a:p>
        </p:txBody>
      </p:sp>
      <p:sp>
        <p:nvSpPr>
          <p:cNvPr id="3" name="Tekstfelt 2">
            <a:extLst>
              <a:ext uri="{FF2B5EF4-FFF2-40B4-BE49-F238E27FC236}">
                <a16:creationId xmlns:a16="http://schemas.microsoft.com/office/drawing/2014/main" id="{6BC4D120-D355-F804-5A94-1676118B7917}"/>
              </a:ext>
            </a:extLst>
          </p:cNvPr>
          <p:cNvSpPr txBox="1"/>
          <p:nvPr/>
        </p:nvSpPr>
        <p:spPr>
          <a:xfrm>
            <a:off x="950976" y="2167128"/>
            <a:ext cx="9674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dirty="0"/>
          </a:p>
          <a:p>
            <a:endParaRPr lang="da-DK" dirty="0"/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84BBD2A5-B458-8357-477E-2ED408341A0C}"/>
              </a:ext>
            </a:extLst>
          </p:cNvPr>
          <p:cNvGraphicFramePr>
            <a:graphicFrameLocks noGrp="1"/>
          </p:cNvGraphicFramePr>
          <p:nvPr/>
        </p:nvGraphicFramePr>
        <p:xfrm>
          <a:off x="516312" y="2247494"/>
          <a:ext cx="10515600" cy="2849880"/>
        </p:xfrm>
        <a:graphic>
          <a:graphicData uri="http://schemas.openxmlformats.org/drawingml/2006/table">
            <a:tbl>
              <a:tblPr>
                <a:effectLst>
                  <a:innerShdw blurRad="63500" dist="50800" dir="54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1186600022"/>
                    </a:ext>
                  </a:extLst>
                </a:gridCol>
              </a:tblGrid>
              <a:tr h="247903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da-DK" sz="2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Ingen TRIO-møder i Uge 10 </a:t>
                      </a:r>
                    </a:p>
                    <a:p>
                      <a:pPr algn="ctr">
                        <a:buNone/>
                      </a:pPr>
                      <a:endParaRPr lang="da-DK" sz="25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da-DK" sz="2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TR-møder i april (uge 16) er udvidet til kl. 9-15</a:t>
                      </a:r>
                    </a:p>
                    <a:p>
                      <a:pPr algn="ctr">
                        <a:buNone/>
                      </a:pPr>
                      <a:endParaRPr lang="da-DK" sz="25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buNone/>
                      </a:pPr>
                      <a:r>
                        <a:rPr lang="da-DK" sz="2500" b="1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Ingen TRIO-møder i Uge 45 </a:t>
                      </a:r>
                    </a:p>
                    <a:p>
                      <a:pPr algn="ctr">
                        <a:buNone/>
                      </a:pPr>
                      <a:endParaRPr lang="da-DK" sz="2500" b="1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a-DK" altLang="da-DK" sz="2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ahoma" panose="020B0604030504040204" pitchFamily="34" charset="0"/>
                        </a:rPr>
                        <a:t>Der kan løbende blive indkaldt til stormøder/konferencer mv. </a:t>
                      </a:r>
                      <a:endParaRPr kumimoji="0" lang="da-DK" altLang="da-DK" sz="2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>
                        <a:buNone/>
                      </a:pPr>
                      <a:endParaRPr lang="da-DK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89535" marR="89535" marT="0" marB="0"/>
                </a:tc>
                <a:extLst>
                  <a:ext uri="{0D108BD9-81ED-4DB2-BD59-A6C34878D82A}">
                    <a16:rowId xmlns:a16="http://schemas.microsoft.com/office/drawing/2014/main" val="9569163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1534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F19210-9CA8-8303-8671-C6E9D2402D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ul Ramme Baggrund - Gratis foto på Pixabay">
            <a:extLst>
              <a:ext uri="{FF2B5EF4-FFF2-40B4-BE49-F238E27FC236}">
                <a16:creationId xmlns:a16="http://schemas.microsoft.com/office/drawing/2014/main" id="{715B3D93-C667-F7DA-87F5-C40F9BDE39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0A97C64-E859-7882-D050-7178FF4094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Tilbagemelding fra TRIO-stormødet</a:t>
            </a:r>
            <a:r>
              <a:rPr lang="da-DK" dirty="0"/>
              <a:t>	 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214DB80F-3351-8D08-77D2-0C5D1663BF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”Ledertrivsel skaber vi sammen” v. Mette Kjærgaard Svendsen – organisationspsykolog og chefkonsulent i AMK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E20DFCEC-0D3B-209B-F904-CCAB24E2B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20057" y="230188"/>
            <a:ext cx="1359526" cy="1359526"/>
          </a:xfrm>
          <a:prstGeom prst="rect">
            <a:avLst/>
          </a:prstGeom>
        </p:spPr>
      </p:pic>
      <p:pic>
        <p:nvPicPr>
          <p:cNvPr id="1026" name="Picture 2" descr="Foredrag i Fredericia - Klinik V.I.B.E">
            <a:extLst>
              <a:ext uri="{FF2B5EF4-FFF2-40B4-BE49-F238E27FC236}">
                <a16:creationId xmlns:a16="http://schemas.microsoft.com/office/drawing/2014/main" id="{7AE020DB-3594-331F-51F9-47AC221AB6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7648" y="3729466"/>
            <a:ext cx="381000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5420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21EB3-6035-6304-B32D-10B346020C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3C2B42FE-16C7-2F3D-2010-8DEC6A022F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9122520-8E86-15CF-2745-805C3881330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B7494754-E202-3BA7-6C99-CD9BECFE2C94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9EF336C-C73C-F8EF-CC28-9B24C4203966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DED400BB-9BA1-6F3C-D812-7BE7E89EA0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E7926E75-87B9-6E2B-1586-F1D829095499}"/>
              </a:ext>
            </a:extLst>
          </p:cNvPr>
          <p:cNvSpPr txBox="1"/>
          <p:nvPr/>
        </p:nvSpPr>
        <p:spPr>
          <a:xfrm>
            <a:off x="456919" y="1799569"/>
            <a:ext cx="861563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5838F404-2A13-2FB7-2E49-AB63E6F51C33}"/>
              </a:ext>
            </a:extLst>
          </p:cNvPr>
          <p:cNvSpPr txBox="1">
            <a:spLocks/>
          </p:cNvSpPr>
          <p:nvPr/>
        </p:nvSpPr>
        <p:spPr>
          <a:xfrm>
            <a:off x="203808" y="526307"/>
            <a:ext cx="926346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>
              <a:defRPr/>
            </a:pPr>
            <a:r>
              <a:rPr lang="da-DK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Vi skyder OK26 i gang foran KL </a:t>
            </a:r>
          </a:p>
          <a:p>
            <a:pPr lvl="0" algn="ctr">
              <a:defRPr/>
            </a:pPr>
            <a:r>
              <a:rPr lang="da-DK" sz="4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Light" panose="020F0302020204030204"/>
              </a:rPr>
              <a:t>Tirsdag d. 6. januar kl. 15.30-17 </a:t>
            </a:r>
            <a:endParaRPr kumimoji="0" lang="da-DK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11B6D2A-4D34-BC4F-C726-FE1EE0466D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693" y="1892338"/>
            <a:ext cx="6979194" cy="417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EBBAFB6D-A844-1884-EEB9-4E16FEAE1362}"/>
              </a:ext>
            </a:extLst>
          </p:cNvPr>
          <p:cNvSpPr txBox="1"/>
          <p:nvPr/>
        </p:nvSpPr>
        <p:spPr>
          <a:xfrm>
            <a:off x="804365" y="6065315"/>
            <a:ext cx="8662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5"/>
              </a:rPr>
              <a:t>https://www.facebook.com/events/s/vi-skyder-ok26-i-gang-foran-kl/2259009811263173/</a:t>
            </a:r>
            <a:r>
              <a:rPr lang="da-DK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95859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E81A350-8828-00BC-8CA2-3853EE1F1A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D4877157-CE2F-351D-B58F-638A6E4EE68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3595BF75-C7F2-F13F-2FF2-3FB86B5A502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9679BF1D-08D5-CF3A-62BE-C5610334F633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FE37DD7C-B8C6-4F63-6D8F-25F0358561F4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C52748E1-B63E-96F7-03F0-143D8DCE16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BB34F707-1B5B-BA2F-BF30-34193632217C}"/>
              </a:ext>
            </a:extLst>
          </p:cNvPr>
          <p:cNvSpPr txBox="1"/>
          <p:nvPr/>
        </p:nvSpPr>
        <p:spPr>
          <a:xfrm>
            <a:off x="456919" y="1799569"/>
            <a:ext cx="8615632" cy="723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6D27061D-BE82-A3F1-0101-0AAF372CFE12}"/>
              </a:ext>
            </a:extLst>
          </p:cNvPr>
          <p:cNvSpPr txBox="1">
            <a:spLocks/>
          </p:cNvSpPr>
          <p:nvPr/>
        </p:nvSpPr>
        <p:spPr>
          <a:xfrm>
            <a:off x="203809" y="465827"/>
            <a:ext cx="9975361" cy="13860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 sz="47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Medlemsmøde for overgangspædagoger </a:t>
            </a:r>
            <a:endParaRPr kumimoji="0" lang="da-DK" sz="47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66D8A03-61C4-2A89-3FB3-3F5EAD6B8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6882" y="4253542"/>
            <a:ext cx="28575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74909AB-4865-CE1E-A130-6D92DDA19196}"/>
              </a:ext>
            </a:extLst>
          </p:cNvPr>
          <p:cNvSpPr txBox="1"/>
          <p:nvPr/>
        </p:nvSpPr>
        <p:spPr>
          <a:xfrm>
            <a:off x="1242615" y="1720840"/>
            <a:ext cx="7404265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Sans3"/>
              </a:rPr>
              <a:t>Tirsdag d. 27.01. kl. 17-19 inviterer LFS til medlemsmøde for overgangspædagoger. </a:t>
            </a:r>
          </a:p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ourceSans3"/>
              </a:rPr>
              <a:t>Formålet er at give overgangspædagogerne mulighed for at stille spørgsmål omkring løn og arbejdsvilkår, drøfte rollen og danne netværk.</a:t>
            </a:r>
          </a:p>
          <a:p>
            <a:pPr algn="l">
              <a:buNone/>
            </a:pPr>
            <a:endParaRPr lang="da-DK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ourceSans3"/>
            </a:endParaRPr>
          </a:p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/>
                <a:latin typeface="SourceSans3"/>
              </a:rPr>
              <a:t>Rollen som overgangspædagog er ny - også for LFS.</a:t>
            </a:r>
          </a:p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/>
                <a:latin typeface="SourceSans3"/>
              </a:rPr>
              <a:t>Derfor vil vi gerne have jer tæt på os, så vi kan få overblik over udfordringer og spørgsmål, og så vi kan støtte jer bedst muligt.</a:t>
            </a:r>
          </a:p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/>
                <a:latin typeface="SourceSans3"/>
              </a:rPr>
              <a:t>Deltagere fra LFS vil være fællestillidsrepræsentanter, LFS' forkvinde med flere. </a:t>
            </a:r>
          </a:p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/>
                <a:latin typeface="SourceSans3"/>
              </a:rPr>
              <a:t>LFS byder på sandwich og sodavand. Indgang via porten i Sorøgade 4 - 6.</a:t>
            </a:r>
          </a:p>
          <a:p>
            <a:pPr algn="l">
              <a:buNone/>
            </a:pPr>
            <a:r>
              <a:rPr lang="da-DK" b="0" i="0" dirty="0">
                <a:solidFill>
                  <a:srgbClr val="000000"/>
                </a:solidFill>
                <a:effectLst/>
                <a:latin typeface="SourceSans3"/>
              </a:rPr>
              <a:t>Tilmelding herunder er nødvendig</a:t>
            </a:r>
            <a:r>
              <a:rPr lang="da-DK" dirty="0">
                <a:solidFill>
                  <a:srgbClr val="000000"/>
                </a:solidFill>
                <a:latin typeface="SourceSans3"/>
              </a:rPr>
              <a:t> på følgende link:</a:t>
            </a:r>
            <a:endParaRPr lang="da-DK" b="0" i="0" dirty="0">
              <a:solidFill>
                <a:srgbClr val="000000"/>
              </a:solidFill>
              <a:effectLst/>
              <a:latin typeface="SourceSans3"/>
            </a:endParaRPr>
          </a:p>
          <a:p>
            <a:r>
              <a:rPr lang="da-DK" dirty="0">
                <a:solidFill>
                  <a:srgbClr val="000000"/>
                </a:solidFill>
                <a:latin typeface="SourceSans3"/>
                <a:hlinkClick r:id="rId5"/>
              </a:rPr>
              <a:t>https://www.foa.dk/afdelinger/lfs/arrangementer-medlemmer/overgangspaedagoger</a:t>
            </a:r>
            <a:r>
              <a:rPr lang="da-DK" dirty="0">
                <a:solidFill>
                  <a:srgbClr val="000000"/>
                </a:solidFill>
                <a:latin typeface="SourceSans3"/>
              </a:rPr>
              <a:t> </a:t>
            </a:r>
            <a:endParaRPr lang="da-DK" b="0" i="0" dirty="0">
              <a:solidFill>
                <a:srgbClr val="000000"/>
              </a:solidFill>
              <a:effectLst/>
              <a:latin typeface="SourceSans3"/>
            </a:endParaRPr>
          </a:p>
        </p:txBody>
      </p:sp>
    </p:spTree>
    <p:extLst>
      <p:ext uri="{BB962C8B-B14F-4D97-AF65-F5344CB8AC3E}">
        <p14:creationId xmlns:p14="http://schemas.microsoft.com/office/powerpoint/2010/main" val="20606195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5CC695-6826-0BC2-7F4E-94EBDCFA9F2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FC6DC43C-B594-1EDA-0BC4-3BD774CEFB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E2C4532-410F-ADC3-2ED8-C5C3C30300F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729483" y="343530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FBEB3D6-0CF6-B3E8-503D-4E42B4C9CBC3}"/>
              </a:ext>
            </a:extLst>
          </p:cNvPr>
          <p:cNvSpPr txBox="1">
            <a:spLocks/>
          </p:cNvSpPr>
          <p:nvPr/>
        </p:nvSpPr>
        <p:spPr>
          <a:xfrm>
            <a:off x="266176" y="103986"/>
            <a:ext cx="9641107" cy="1851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a-DK" sz="60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Kommende arrangementer </a:t>
            </a:r>
            <a:endParaRPr kumimoji="0" lang="da-DK" sz="6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67514451-304E-A467-2857-DB5D1984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6409449"/>
            <a:ext cx="121920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graphicFrame>
        <p:nvGraphicFramePr>
          <p:cNvPr id="3" name="Tabel 2">
            <a:extLst>
              <a:ext uri="{FF2B5EF4-FFF2-40B4-BE49-F238E27FC236}">
                <a16:creationId xmlns:a16="http://schemas.microsoft.com/office/drawing/2014/main" id="{9EFEFD3F-E5C5-AD81-0308-8146B009A556}"/>
              </a:ext>
            </a:extLst>
          </p:cNvPr>
          <p:cNvGraphicFramePr>
            <a:graphicFrameLocks noGrp="1"/>
          </p:cNvGraphicFramePr>
          <p:nvPr/>
        </p:nvGraphicFramePr>
        <p:xfrm>
          <a:off x="266176" y="2362747"/>
          <a:ext cx="11648456" cy="2446997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4288824">
                  <a:extLst>
                    <a:ext uri="{9D8B030D-6E8A-4147-A177-3AD203B41FA5}">
                      <a16:colId xmlns:a16="http://schemas.microsoft.com/office/drawing/2014/main" val="3813555504"/>
                    </a:ext>
                  </a:extLst>
                </a:gridCol>
                <a:gridCol w="7359632">
                  <a:extLst>
                    <a:ext uri="{9D8B030D-6E8A-4147-A177-3AD203B41FA5}">
                      <a16:colId xmlns:a16="http://schemas.microsoft.com/office/drawing/2014/main" val="3244661827"/>
                    </a:ext>
                  </a:extLst>
                </a:gridCol>
              </a:tblGrid>
              <a:tr h="566327"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19. og 20. januar 2026 kl. 8.30-15.54</a:t>
                      </a:r>
                      <a:endParaRPr lang="da-DK" sz="1600" b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Gratis efteruddannelse for pædagoger i ressourcefokuseret tilgang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36017087"/>
                  </a:ext>
                </a:extLst>
              </a:tr>
              <a:tr h="625854">
                <a:tc>
                  <a:txBody>
                    <a:bodyPr/>
                    <a:lstStyle/>
                    <a:p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17. Februar kl. 18-20</a:t>
                      </a:r>
                      <a:endParaRPr lang="nb-NO" sz="1600" b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Foredrag: Pårørendesamarbejde - en blandet fornøjelse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27620960"/>
                  </a:ext>
                </a:extLst>
              </a:tr>
              <a:tr h="627408">
                <a:tc>
                  <a:txBody>
                    <a:bodyPr/>
                    <a:lstStyle/>
                    <a:p>
                      <a:r>
                        <a:rPr lang="da-DK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 dage mellem d. 21.2-26.3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Gratis efteruddannelse om leg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68867981"/>
                  </a:ext>
                </a:extLst>
              </a:tr>
              <a:tr h="627408">
                <a:tc>
                  <a:txBody>
                    <a:bodyPr/>
                    <a:lstStyle/>
                    <a:p>
                      <a:r>
                        <a:rPr lang="da-DK" sz="1600" b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8. Marts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Arrangement under udvikling – hold øje med nyhedsbrev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51000572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FB5C3217-B055-E33D-DE3F-75706E7D09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76" y="5345600"/>
            <a:ext cx="2408849" cy="1292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B857290-C30D-6B88-2356-A6D20EFAA5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2466" y="5350074"/>
            <a:ext cx="1914263" cy="1308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Unsplash">
            <a:extLst>
              <a:ext uri="{FF2B5EF4-FFF2-40B4-BE49-F238E27FC236}">
                <a16:creationId xmlns:a16="http://schemas.microsoft.com/office/drawing/2014/main" id="{29417A41-8D96-9BC8-0912-B9B3A1A3BB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025" y="5327665"/>
            <a:ext cx="2403966" cy="1306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Kvindernes internationale kampdag 2019 – Socialistisk Informations  hjemmeside">
            <a:extLst>
              <a:ext uri="{FF2B5EF4-FFF2-40B4-BE49-F238E27FC236}">
                <a16:creationId xmlns:a16="http://schemas.microsoft.com/office/drawing/2014/main" id="{41C34DF8-3EC2-68AE-E934-4C92A6DCBE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667" b="95667" l="10000" r="90000">
                        <a14:foregroundMark x1="51167" y1="95833" x2="51167" y2="95833"/>
                        <a14:foregroundMark x1="26833" y1="45833" x2="26833" y2="45833"/>
                        <a14:foregroundMark x1="52667" y1="7500" x2="52667" y2="7500"/>
                        <a14:foregroundMark x1="54667" y1="2667" x2="54667" y2="2667"/>
                        <a14:foregroundMark x1="38000" y1="29167" x2="38000" y2="29167"/>
                        <a14:foregroundMark x1="42833" y1="25000" x2="42833" y2="25000"/>
                        <a14:foregroundMark x1="54000" y1="22167" x2="54000" y2="22167"/>
                        <a14:foregroundMark x1="61667" y1="25667" x2="61667" y2="25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831" y="5323137"/>
            <a:ext cx="1315212" cy="1315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93408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5B780-B00E-132A-D0D0-1015140CA0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F31A85BB-5B77-F0E3-4563-310D8B587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3CF7EFC-7412-96C1-BDB7-E6A5886BA8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BFFA907-F0CB-70BD-6197-52E9DC162B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84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46733885-2B08-DAA6-F8A1-CD13B127947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50048997-E975-B5E8-EB4A-2075DCCFFE85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4732A467-8726-01BC-8A7B-CDD82A3A41ED}"/>
              </a:ext>
            </a:extLst>
          </p:cNvPr>
          <p:cNvSpPr txBox="1">
            <a:spLocks/>
          </p:cNvSpPr>
          <p:nvPr/>
        </p:nvSpPr>
        <p:spPr>
          <a:xfrm>
            <a:off x="299451" y="1189088"/>
            <a:ext cx="9789429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Kl.09.00 – 09.05 Velkomst og tjek ind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i="1" dirty="0"/>
              <a:t>Kl.09.05 – 10.00 Aktivisme/organisering</a:t>
            </a:r>
            <a:endParaRPr lang="da-DK" dirty="0"/>
          </a:p>
          <a:p>
            <a:r>
              <a:rPr lang="da-DK" i="1" dirty="0"/>
              <a:t>Kl.10.00 – 10.30 Punkter til næste års TR-møder </a:t>
            </a:r>
            <a:endParaRPr lang="da-DK" dirty="0"/>
          </a:p>
          <a:p>
            <a:r>
              <a:rPr lang="da-DK" i="1" dirty="0"/>
              <a:t>Kl. 10.30 – 10.45 Pause</a:t>
            </a:r>
            <a:endParaRPr lang="da-DK" dirty="0"/>
          </a:p>
          <a:p>
            <a:r>
              <a:rPr lang="da-DK" i="1" dirty="0"/>
              <a:t>Kl.10.45 – 11.00 Meddelelser</a:t>
            </a:r>
            <a:endParaRPr lang="da-DK" dirty="0"/>
          </a:p>
          <a:p>
            <a:r>
              <a:rPr lang="da-DK" i="1" dirty="0"/>
              <a:t>Kl.11.00 – 12.00 </a:t>
            </a:r>
            <a:r>
              <a:rPr lang="da-DK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Julehygge-faglig-</a:t>
            </a:r>
            <a:r>
              <a:rPr lang="da-DK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i="1" dirty="0"/>
              <a:t>og afslutning på dagen  </a:t>
            </a:r>
            <a:endParaRPr lang="da-DK" dirty="0"/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2EB6CEC0-485C-E239-F114-33D62D8A7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7988117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C148B5A9-2647-3CE6-F844-10A1CA9DD18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44" r="10562" b="1"/>
          <a:stretch>
            <a:fillRect/>
          </a:stretch>
        </p:blipFill>
        <p:spPr>
          <a:xfrm>
            <a:off x="3882570" y="10"/>
            <a:ext cx="8309429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</p:pic>
      <p:grpSp>
        <p:nvGrpSpPr>
          <p:cNvPr id="37" name="Group 27">
            <a:extLst>
              <a:ext uri="{FF2B5EF4-FFF2-40B4-BE49-F238E27FC236}">
                <a16:creationId xmlns:a16="http://schemas.microsoft.com/office/drawing/2014/main" id="{63737881-458F-40AD-B72B-B57D267DC4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-1"/>
            <a:ext cx="4581527" cy="6858002"/>
            <a:chOff x="-2" y="-1"/>
            <a:chExt cx="4581527" cy="6858002"/>
          </a:xfrm>
          <a:effectLst>
            <a:outerShdw blurRad="381000" dist="50800" algn="ctr" rotWithShape="0">
              <a:srgbClr val="000000">
                <a:alpha val="10000"/>
              </a:srgbClr>
            </a:outerShdw>
          </a:effectLst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C2967126-346F-41EA-982D-63D8EBB60D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2" y="-1"/>
              <a:ext cx="4572002" cy="6858002"/>
            </a:xfrm>
            <a:custGeom>
              <a:avLst/>
              <a:gdLst>
                <a:gd name="connsiteX0" fmla="*/ 4214994 w 4572002"/>
                <a:gd name="connsiteY0" fmla="*/ 6564620 h 6858002"/>
                <a:gd name="connsiteX1" fmla="*/ 4214994 w 4572002"/>
                <a:gd name="connsiteY1" fmla="*/ 6564621 h 6858002"/>
                <a:gd name="connsiteX2" fmla="*/ 4237474 w 4572002"/>
                <a:gd name="connsiteY2" fmla="*/ 6588626 h 6858002"/>
                <a:gd name="connsiteX3" fmla="*/ 4254096 w 4572002"/>
                <a:gd name="connsiteY3" fmla="*/ 6625225 h 6858002"/>
                <a:gd name="connsiteX4" fmla="*/ 4247001 w 4572002"/>
                <a:gd name="connsiteY4" fmla="*/ 6662540 h 6858002"/>
                <a:gd name="connsiteX5" fmla="*/ 4247000 w 4572002"/>
                <a:gd name="connsiteY5" fmla="*/ 6662541 h 6858002"/>
                <a:gd name="connsiteX6" fmla="*/ 4246999 w 4572002"/>
                <a:gd name="connsiteY6" fmla="*/ 6662544 h 6858002"/>
                <a:gd name="connsiteX7" fmla="*/ 4235550 w 4572002"/>
                <a:gd name="connsiteY7" fmla="*/ 6683027 h 6858002"/>
                <a:gd name="connsiteX8" fmla="*/ 4232403 w 4572002"/>
                <a:gd name="connsiteY8" fmla="*/ 6702976 h 6858002"/>
                <a:gd name="connsiteX9" fmla="*/ 4232403 w 4572002"/>
                <a:gd name="connsiteY9" fmla="*/ 6702977 h 6858002"/>
                <a:gd name="connsiteX10" fmla="*/ 4246238 w 4572002"/>
                <a:gd name="connsiteY10" fmla="*/ 6742553 h 6858002"/>
                <a:gd name="connsiteX11" fmla="*/ 4246239 w 4572002"/>
                <a:gd name="connsiteY11" fmla="*/ 6742555 h 6858002"/>
                <a:gd name="connsiteX12" fmla="*/ 4265716 w 4572002"/>
                <a:gd name="connsiteY12" fmla="*/ 6812062 h 6858002"/>
                <a:gd name="connsiteX13" fmla="*/ 4265717 w 4572002"/>
                <a:gd name="connsiteY13" fmla="*/ 6812064 h 6858002"/>
                <a:gd name="connsiteX14" fmla="*/ 4265717 w 4572002"/>
                <a:gd name="connsiteY14" fmla="*/ 6812063 h 6858002"/>
                <a:gd name="connsiteX15" fmla="*/ 4265716 w 4572002"/>
                <a:gd name="connsiteY15" fmla="*/ 6812062 h 6858002"/>
                <a:gd name="connsiteX16" fmla="*/ 4260942 w 4572002"/>
                <a:gd name="connsiteY16" fmla="*/ 6776800 h 6858002"/>
                <a:gd name="connsiteX17" fmla="*/ 4246239 w 4572002"/>
                <a:gd name="connsiteY17" fmla="*/ 6742555 h 6858002"/>
                <a:gd name="connsiteX18" fmla="*/ 4246238 w 4572002"/>
                <a:gd name="connsiteY18" fmla="*/ 6742552 h 6858002"/>
                <a:gd name="connsiteX19" fmla="*/ 4232403 w 4572002"/>
                <a:gd name="connsiteY19" fmla="*/ 6702976 h 6858002"/>
                <a:gd name="connsiteX20" fmla="*/ 4246999 w 4572002"/>
                <a:gd name="connsiteY20" fmla="*/ 6662544 h 6858002"/>
                <a:gd name="connsiteX21" fmla="*/ 4247000 w 4572002"/>
                <a:gd name="connsiteY21" fmla="*/ 6662542 h 6858002"/>
                <a:gd name="connsiteX22" fmla="*/ 4247001 w 4572002"/>
                <a:gd name="connsiteY22" fmla="*/ 6662540 h 6858002"/>
                <a:gd name="connsiteX23" fmla="*/ 4254084 w 4572002"/>
                <a:gd name="connsiteY23" fmla="*/ 6645552 h 6858002"/>
                <a:gd name="connsiteX24" fmla="*/ 4254096 w 4572002"/>
                <a:gd name="connsiteY24" fmla="*/ 6625225 h 6858002"/>
                <a:gd name="connsiteX25" fmla="*/ 4254096 w 4572002"/>
                <a:gd name="connsiteY25" fmla="*/ 6625224 h 6858002"/>
                <a:gd name="connsiteX26" fmla="*/ 4237474 w 4572002"/>
                <a:gd name="connsiteY26" fmla="*/ 6588625 h 6858002"/>
                <a:gd name="connsiteX27" fmla="*/ 4295315 w 4572002"/>
                <a:gd name="connsiteY27" fmla="*/ 6438981 h 6858002"/>
                <a:gd name="connsiteX28" fmla="*/ 4275385 w 4572002"/>
                <a:gd name="connsiteY28" fmla="*/ 6463840 h 6858002"/>
                <a:gd name="connsiteX29" fmla="*/ 4275382 w 4572002"/>
                <a:gd name="connsiteY29" fmla="*/ 6463849 h 6858002"/>
                <a:gd name="connsiteX30" fmla="*/ 4261587 w 4572002"/>
                <a:gd name="connsiteY30" fmla="*/ 6513012 h 6858002"/>
                <a:gd name="connsiteX31" fmla="*/ 4242781 w 4572002"/>
                <a:gd name="connsiteY31" fmla="*/ 6546194 h 6858002"/>
                <a:gd name="connsiteX32" fmla="*/ 4242781 w 4572002"/>
                <a:gd name="connsiteY32" fmla="*/ 6546195 h 6858002"/>
                <a:gd name="connsiteX33" fmla="*/ 4259120 w 4572002"/>
                <a:gd name="connsiteY33" fmla="*/ 6521804 h 6858002"/>
                <a:gd name="connsiteX34" fmla="*/ 4261587 w 4572002"/>
                <a:gd name="connsiteY34" fmla="*/ 6513012 h 6858002"/>
                <a:gd name="connsiteX35" fmla="*/ 4264398 w 4572002"/>
                <a:gd name="connsiteY35" fmla="*/ 6508052 h 6858002"/>
                <a:gd name="connsiteX36" fmla="*/ 4275382 w 4572002"/>
                <a:gd name="connsiteY36" fmla="*/ 6463849 h 6858002"/>
                <a:gd name="connsiteX37" fmla="*/ 4275385 w 4572002"/>
                <a:gd name="connsiteY37" fmla="*/ 6463841 h 6858002"/>
                <a:gd name="connsiteX38" fmla="*/ 4295315 w 4572002"/>
                <a:gd name="connsiteY38" fmla="*/ 6438981 h 6858002"/>
                <a:gd name="connsiteX39" fmla="*/ 4381289 w 4572002"/>
                <a:gd name="connsiteY39" fmla="*/ 6365204 h 6858002"/>
                <a:gd name="connsiteX40" fmla="*/ 4380008 w 4572002"/>
                <a:gd name="connsiteY40" fmla="*/ 6387910 h 6858002"/>
                <a:gd name="connsiteX41" fmla="*/ 4378243 w 4572002"/>
                <a:gd name="connsiteY41" fmla="*/ 6391549 h 6858002"/>
                <a:gd name="connsiteX42" fmla="*/ 4370589 w 4572002"/>
                <a:gd name="connsiteY42" fmla="*/ 6407332 h 6858002"/>
                <a:gd name="connsiteX43" fmla="*/ 4370589 w 4572002"/>
                <a:gd name="connsiteY43" fmla="*/ 6407333 h 6858002"/>
                <a:gd name="connsiteX44" fmla="*/ 4378243 w 4572002"/>
                <a:gd name="connsiteY44" fmla="*/ 6391549 h 6858002"/>
                <a:gd name="connsiteX45" fmla="*/ 4380008 w 4572002"/>
                <a:gd name="connsiteY45" fmla="*/ 6387910 h 6858002"/>
                <a:gd name="connsiteX46" fmla="*/ 4142220 w 4572002"/>
                <a:gd name="connsiteY46" fmla="*/ 4221391 h 6858002"/>
                <a:gd name="connsiteX47" fmla="*/ 4142220 w 4572002"/>
                <a:gd name="connsiteY47" fmla="*/ 4221392 h 6858002"/>
                <a:gd name="connsiteX48" fmla="*/ 4147936 w 4572002"/>
                <a:gd name="connsiteY48" fmla="*/ 4253015 h 6858002"/>
                <a:gd name="connsiteX49" fmla="*/ 4187752 w 4572002"/>
                <a:gd name="connsiteY49" fmla="*/ 4324646 h 6858002"/>
                <a:gd name="connsiteX50" fmla="*/ 4196706 w 4572002"/>
                <a:gd name="connsiteY50" fmla="*/ 4363891 h 6858002"/>
                <a:gd name="connsiteX51" fmla="*/ 4195944 w 4572002"/>
                <a:gd name="connsiteY51" fmla="*/ 4482004 h 6858002"/>
                <a:gd name="connsiteX52" fmla="*/ 4135934 w 4572002"/>
                <a:gd name="connsiteY52" fmla="*/ 4659174 h 6858002"/>
                <a:gd name="connsiteX53" fmla="*/ 4127932 w 4572002"/>
                <a:gd name="connsiteY53" fmla="*/ 4677655 h 6858002"/>
                <a:gd name="connsiteX54" fmla="*/ 4118025 w 4572002"/>
                <a:gd name="connsiteY54" fmla="*/ 4767764 h 6858002"/>
                <a:gd name="connsiteX55" fmla="*/ 4116716 w 4572002"/>
                <a:gd name="connsiteY55" fmla="*/ 4800483 h 6858002"/>
                <a:gd name="connsiteX56" fmla="*/ 4116716 w 4572002"/>
                <a:gd name="connsiteY56" fmla="*/ 4800484 h 6858002"/>
                <a:gd name="connsiteX57" fmla="*/ 4131552 w 4572002"/>
                <a:gd name="connsiteY57" fmla="*/ 4828917 h 6858002"/>
                <a:gd name="connsiteX58" fmla="*/ 4153733 w 4572002"/>
                <a:gd name="connsiteY58" fmla="*/ 4863343 h 6858002"/>
                <a:gd name="connsiteX59" fmla="*/ 4161262 w 4572002"/>
                <a:gd name="connsiteY59" fmla="*/ 4889275 h 6858002"/>
                <a:gd name="connsiteX60" fmla="*/ 4159557 w 4572002"/>
                <a:gd name="connsiteY60" fmla="*/ 4912168 h 6858002"/>
                <a:gd name="connsiteX61" fmla="*/ 4158155 w 4572002"/>
                <a:gd name="connsiteY61" fmla="*/ 4933804 h 6858002"/>
                <a:gd name="connsiteX62" fmla="*/ 4158155 w 4572002"/>
                <a:gd name="connsiteY62" fmla="*/ 4933805 h 6858002"/>
                <a:gd name="connsiteX63" fmla="*/ 4162914 w 4572002"/>
                <a:gd name="connsiteY63" fmla="*/ 4952673 h 6858002"/>
                <a:gd name="connsiteX64" fmla="*/ 4165707 w 4572002"/>
                <a:gd name="connsiteY64" fmla="*/ 4957454 h 6858002"/>
                <a:gd name="connsiteX65" fmla="*/ 4166985 w 4572002"/>
                <a:gd name="connsiteY65" fmla="*/ 4961456 h 6858002"/>
                <a:gd name="connsiteX66" fmla="*/ 4182989 w 4572002"/>
                <a:gd name="connsiteY66" fmla="*/ 4987038 h 6858002"/>
                <a:gd name="connsiteX67" fmla="*/ 4209468 w 4572002"/>
                <a:gd name="connsiteY67" fmla="*/ 5041522 h 6858002"/>
                <a:gd name="connsiteX68" fmla="*/ 4216684 w 4572002"/>
                <a:gd name="connsiteY68" fmla="*/ 5072376 h 6858002"/>
                <a:gd name="connsiteX69" fmla="*/ 4222587 w 4572002"/>
                <a:gd name="connsiteY69" fmla="*/ 5087441 h 6858002"/>
                <a:gd name="connsiteX70" fmla="*/ 4235615 w 4572002"/>
                <a:gd name="connsiteY70" fmla="*/ 5133220 h 6858002"/>
                <a:gd name="connsiteX71" fmla="*/ 4235616 w 4572002"/>
                <a:gd name="connsiteY71" fmla="*/ 5133225 h 6858002"/>
                <a:gd name="connsiteX72" fmla="*/ 4228901 w 4572002"/>
                <a:gd name="connsiteY72" fmla="*/ 5166113 h 6858002"/>
                <a:gd name="connsiteX73" fmla="*/ 4228901 w 4572002"/>
                <a:gd name="connsiteY73" fmla="*/ 5166114 h 6858002"/>
                <a:gd name="connsiteX74" fmla="*/ 4229593 w 4572002"/>
                <a:gd name="connsiteY74" fmla="*/ 5172091 h 6858002"/>
                <a:gd name="connsiteX75" fmla="*/ 4232139 w 4572002"/>
                <a:gd name="connsiteY75" fmla="*/ 5179068 h 6858002"/>
                <a:gd name="connsiteX76" fmla="*/ 4231973 w 4572002"/>
                <a:gd name="connsiteY76" fmla="*/ 5229434 h 6858002"/>
                <a:gd name="connsiteX77" fmla="*/ 4225669 w 4572002"/>
                <a:gd name="connsiteY77" fmla="*/ 5241089 h 6858002"/>
                <a:gd name="connsiteX78" fmla="*/ 4208517 w 4572002"/>
                <a:gd name="connsiteY78" fmla="*/ 5272796 h 6858002"/>
                <a:gd name="connsiteX79" fmla="*/ 4184613 w 4572002"/>
                <a:gd name="connsiteY79" fmla="*/ 5312288 h 6858002"/>
                <a:gd name="connsiteX80" fmla="*/ 4183557 w 4572002"/>
                <a:gd name="connsiteY80" fmla="*/ 5321350 h 6858002"/>
                <a:gd name="connsiteX81" fmla="*/ 4181083 w 4572002"/>
                <a:gd name="connsiteY81" fmla="*/ 5326163 h 6858002"/>
                <a:gd name="connsiteX82" fmla="*/ 4179637 w 4572002"/>
                <a:gd name="connsiteY82" fmla="*/ 5355014 h 6858002"/>
                <a:gd name="connsiteX83" fmla="*/ 4179637 w 4572002"/>
                <a:gd name="connsiteY83" fmla="*/ 5355015 h 6858002"/>
                <a:gd name="connsiteX84" fmla="*/ 4184513 w 4572002"/>
                <a:gd name="connsiteY84" fmla="*/ 5385385 h 6858002"/>
                <a:gd name="connsiteX85" fmla="*/ 4192704 w 4572002"/>
                <a:gd name="connsiteY85" fmla="*/ 5425583 h 6858002"/>
                <a:gd name="connsiteX86" fmla="*/ 4204327 w 4572002"/>
                <a:gd name="connsiteY86" fmla="*/ 5480638 h 6858002"/>
                <a:gd name="connsiteX87" fmla="*/ 4208850 w 4572002"/>
                <a:gd name="connsiteY87" fmla="*/ 5507668 h 6858002"/>
                <a:gd name="connsiteX88" fmla="*/ 4198232 w 4572002"/>
                <a:gd name="connsiteY88" fmla="*/ 5531692 h 6858002"/>
                <a:gd name="connsiteX89" fmla="*/ 4198231 w 4572002"/>
                <a:gd name="connsiteY89" fmla="*/ 5531693 h 6858002"/>
                <a:gd name="connsiteX90" fmla="*/ 4188085 w 4572002"/>
                <a:gd name="connsiteY90" fmla="*/ 5547578 h 6858002"/>
                <a:gd name="connsiteX91" fmla="*/ 4188085 w 4572002"/>
                <a:gd name="connsiteY91" fmla="*/ 5547579 h 6858002"/>
                <a:gd name="connsiteX92" fmla="*/ 4197659 w 4572002"/>
                <a:gd name="connsiteY92" fmla="*/ 5562747 h 6858002"/>
                <a:gd name="connsiteX93" fmla="*/ 4268907 w 4572002"/>
                <a:gd name="connsiteY93" fmla="*/ 5704484 h 6858002"/>
                <a:gd name="connsiteX94" fmla="*/ 4274812 w 4572002"/>
                <a:gd name="connsiteY94" fmla="*/ 5740489 h 6858002"/>
                <a:gd name="connsiteX95" fmla="*/ 4283578 w 4572002"/>
                <a:gd name="connsiteY95" fmla="*/ 5760874 h 6858002"/>
                <a:gd name="connsiteX96" fmla="*/ 4371973 w 4572002"/>
                <a:gd name="connsiteY96" fmla="*/ 5883752 h 6858002"/>
                <a:gd name="connsiteX97" fmla="*/ 4371974 w 4572002"/>
                <a:gd name="connsiteY97" fmla="*/ 5883757 h 6858002"/>
                <a:gd name="connsiteX98" fmla="*/ 4389877 w 4572002"/>
                <a:gd name="connsiteY98" fmla="*/ 5935946 h 6858002"/>
                <a:gd name="connsiteX99" fmla="*/ 4389878 w 4572002"/>
                <a:gd name="connsiteY99" fmla="*/ 5935950 h 6858002"/>
                <a:gd name="connsiteX100" fmla="*/ 4386259 w 4572002"/>
                <a:gd name="connsiteY100" fmla="*/ 5993290 h 6858002"/>
                <a:gd name="connsiteX101" fmla="*/ 4386259 w 4572002"/>
                <a:gd name="connsiteY101" fmla="*/ 5993291 h 6858002"/>
                <a:gd name="connsiteX102" fmla="*/ 4379782 w 4572002"/>
                <a:gd name="connsiteY102" fmla="*/ 6026440 h 6858002"/>
                <a:gd name="connsiteX103" fmla="*/ 4323583 w 4572002"/>
                <a:gd name="connsiteY103" fmla="*/ 6108738 h 6858002"/>
                <a:gd name="connsiteX104" fmla="*/ 4309890 w 4572002"/>
                <a:gd name="connsiteY104" fmla="*/ 6133314 h 6858002"/>
                <a:gd name="connsiteX105" fmla="*/ 4309890 w 4572002"/>
                <a:gd name="connsiteY105" fmla="*/ 6133315 h 6858002"/>
                <a:gd name="connsiteX106" fmla="*/ 4313591 w 4572002"/>
                <a:gd name="connsiteY106" fmla="*/ 6143190 h 6858002"/>
                <a:gd name="connsiteX107" fmla="*/ 4325486 w 4572002"/>
                <a:gd name="connsiteY107" fmla="*/ 6155600 h 6858002"/>
                <a:gd name="connsiteX108" fmla="*/ 4325488 w 4572002"/>
                <a:gd name="connsiteY108" fmla="*/ 6155603 h 6858002"/>
                <a:gd name="connsiteX109" fmla="*/ 4364160 w 4572002"/>
                <a:gd name="connsiteY109" fmla="*/ 6228757 h 6858002"/>
                <a:gd name="connsiteX110" fmla="*/ 4381497 w 4572002"/>
                <a:gd name="connsiteY110" fmla="*/ 6361540 h 6858002"/>
                <a:gd name="connsiteX111" fmla="*/ 4381497 w 4572002"/>
                <a:gd name="connsiteY111" fmla="*/ 6361539 h 6858002"/>
                <a:gd name="connsiteX112" fmla="*/ 4364160 w 4572002"/>
                <a:gd name="connsiteY112" fmla="*/ 6228756 h 6858002"/>
                <a:gd name="connsiteX113" fmla="*/ 4325488 w 4572002"/>
                <a:gd name="connsiteY113" fmla="*/ 6155602 h 6858002"/>
                <a:gd name="connsiteX114" fmla="*/ 4325486 w 4572002"/>
                <a:gd name="connsiteY114" fmla="*/ 6155600 h 6858002"/>
                <a:gd name="connsiteX115" fmla="*/ 4309890 w 4572002"/>
                <a:gd name="connsiteY115" fmla="*/ 6133315 h 6858002"/>
                <a:gd name="connsiteX116" fmla="*/ 4323583 w 4572002"/>
                <a:gd name="connsiteY116" fmla="*/ 6108739 h 6858002"/>
                <a:gd name="connsiteX117" fmla="*/ 4379782 w 4572002"/>
                <a:gd name="connsiteY117" fmla="*/ 6026441 h 6858002"/>
                <a:gd name="connsiteX118" fmla="*/ 4386259 w 4572002"/>
                <a:gd name="connsiteY118" fmla="*/ 5993292 h 6858002"/>
                <a:gd name="connsiteX119" fmla="*/ 4386259 w 4572002"/>
                <a:gd name="connsiteY119" fmla="*/ 5993290 h 6858002"/>
                <a:gd name="connsiteX120" fmla="*/ 4389712 w 4572002"/>
                <a:gd name="connsiteY120" fmla="*/ 5964477 h 6858002"/>
                <a:gd name="connsiteX121" fmla="*/ 4389878 w 4572002"/>
                <a:gd name="connsiteY121" fmla="*/ 5935950 h 6858002"/>
                <a:gd name="connsiteX122" fmla="*/ 4389878 w 4572002"/>
                <a:gd name="connsiteY122" fmla="*/ 5935949 h 6858002"/>
                <a:gd name="connsiteX123" fmla="*/ 4389877 w 4572002"/>
                <a:gd name="connsiteY123" fmla="*/ 5935946 h 6858002"/>
                <a:gd name="connsiteX124" fmla="*/ 4382997 w 4572002"/>
                <a:gd name="connsiteY124" fmla="*/ 5909351 h 6858002"/>
                <a:gd name="connsiteX125" fmla="*/ 4371974 w 4572002"/>
                <a:gd name="connsiteY125" fmla="*/ 5883757 h 6858002"/>
                <a:gd name="connsiteX126" fmla="*/ 4371973 w 4572002"/>
                <a:gd name="connsiteY126" fmla="*/ 5883751 h 6858002"/>
                <a:gd name="connsiteX127" fmla="*/ 4283578 w 4572002"/>
                <a:gd name="connsiteY127" fmla="*/ 5760873 h 6858002"/>
                <a:gd name="connsiteX128" fmla="*/ 4274812 w 4572002"/>
                <a:gd name="connsiteY128" fmla="*/ 5740488 h 6858002"/>
                <a:gd name="connsiteX129" fmla="*/ 4268907 w 4572002"/>
                <a:gd name="connsiteY129" fmla="*/ 5704483 h 6858002"/>
                <a:gd name="connsiteX130" fmla="*/ 4197659 w 4572002"/>
                <a:gd name="connsiteY130" fmla="*/ 5562746 h 6858002"/>
                <a:gd name="connsiteX131" fmla="*/ 4188085 w 4572002"/>
                <a:gd name="connsiteY131" fmla="*/ 5547578 h 6858002"/>
                <a:gd name="connsiteX132" fmla="*/ 4198231 w 4572002"/>
                <a:gd name="connsiteY132" fmla="*/ 5531694 h 6858002"/>
                <a:gd name="connsiteX133" fmla="*/ 4198232 w 4572002"/>
                <a:gd name="connsiteY133" fmla="*/ 5531692 h 6858002"/>
                <a:gd name="connsiteX134" fmla="*/ 4206630 w 4572002"/>
                <a:gd name="connsiteY134" fmla="*/ 5520422 h 6858002"/>
                <a:gd name="connsiteX135" fmla="*/ 4208850 w 4572002"/>
                <a:gd name="connsiteY135" fmla="*/ 5507668 h 6858002"/>
                <a:gd name="connsiteX136" fmla="*/ 4208850 w 4572002"/>
                <a:gd name="connsiteY136" fmla="*/ 5507667 h 6858002"/>
                <a:gd name="connsiteX137" fmla="*/ 4204327 w 4572002"/>
                <a:gd name="connsiteY137" fmla="*/ 5480637 h 6858002"/>
                <a:gd name="connsiteX138" fmla="*/ 4192704 w 4572002"/>
                <a:gd name="connsiteY138" fmla="*/ 5425582 h 6858002"/>
                <a:gd name="connsiteX139" fmla="*/ 4184513 w 4572002"/>
                <a:gd name="connsiteY139" fmla="*/ 5385384 h 6858002"/>
                <a:gd name="connsiteX140" fmla="*/ 4179637 w 4572002"/>
                <a:gd name="connsiteY140" fmla="*/ 5355014 h 6858002"/>
                <a:gd name="connsiteX141" fmla="*/ 4183557 w 4572002"/>
                <a:gd name="connsiteY141" fmla="*/ 5321350 h 6858002"/>
                <a:gd name="connsiteX142" fmla="*/ 4208517 w 4572002"/>
                <a:gd name="connsiteY142" fmla="*/ 5272797 h 6858002"/>
                <a:gd name="connsiteX143" fmla="*/ 4225669 w 4572002"/>
                <a:gd name="connsiteY143" fmla="*/ 5241089 h 6858002"/>
                <a:gd name="connsiteX144" fmla="*/ 4231973 w 4572002"/>
                <a:gd name="connsiteY144" fmla="*/ 5229433 h 6858002"/>
                <a:gd name="connsiteX145" fmla="*/ 4232139 w 4572002"/>
                <a:gd name="connsiteY145" fmla="*/ 5179068 h 6858002"/>
                <a:gd name="connsiteX146" fmla="*/ 4232139 w 4572002"/>
                <a:gd name="connsiteY146" fmla="*/ 5179067 h 6858002"/>
                <a:gd name="connsiteX147" fmla="*/ 4229593 w 4572002"/>
                <a:gd name="connsiteY147" fmla="*/ 5172090 h 6858002"/>
                <a:gd name="connsiteX148" fmla="*/ 4228901 w 4572002"/>
                <a:gd name="connsiteY148" fmla="*/ 5166114 h 6858002"/>
                <a:gd name="connsiteX149" fmla="*/ 4235616 w 4572002"/>
                <a:gd name="connsiteY149" fmla="*/ 5133225 h 6858002"/>
                <a:gd name="connsiteX150" fmla="*/ 4235616 w 4572002"/>
                <a:gd name="connsiteY150" fmla="*/ 5133224 h 6858002"/>
                <a:gd name="connsiteX151" fmla="*/ 4235615 w 4572002"/>
                <a:gd name="connsiteY151" fmla="*/ 5133220 h 6858002"/>
                <a:gd name="connsiteX152" fmla="*/ 4228473 w 4572002"/>
                <a:gd name="connsiteY152" fmla="*/ 5102461 h 6858002"/>
                <a:gd name="connsiteX153" fmla="*/ 4222587 w 4572002"/>
                <a:gd name="connsiteY153" fmla="*/ 5087441 h 6858002"/>
                <a:gd name="connsiteX154" fmla="*/ 4222582 w 4572002"/>
                <a:gd name="connsiteY154" fmla="*/ 5087423 h 6858002"/>
                <a:gd name="connsiteX155" fmla="*/ 4209468 w 4572002"/>
                <a:gd name="connsiteY155" fmla="*/ 5041521 h 6858002"/>
                <a:gd name="connsiteX156" fmla="*/ 4182989 w 4572002"/>
                <a:gd name="connsiteY156" fmla="*/ 4987037 h 6858002"/>
                <a:gd name="connsiteX157" fmla="*/ 4165707 w 4572002"/>
                <a:gd name="connsiteY157" fmla="*/ 4957454 h 6858002"/>
                <a:gd name="connsiteX158" fmla="*/ 4158155 w 4572002"/>
                <a:gd name="connsiteY158" fmla="*/ 4933805 h 6858002"/>
                <a:gd name="connsiteX159" fmla="*/ 4159557 w 4572002"/>
                <a:gd name="connsiteY159" fmla="*/ 4912169 h 6858002"/>
                <a:gd name="connsiteX160" fmla="*/ 4161262 w 4572002"/>
                <a:gd name="connsiteY160" fmla="*/ 4889276 h 6858002"/>
                <a:gd name="connsiteX161" fmla="*/ 4161262 w 4572002"/>
                <a:gd name="connsiteY161" fmla="*/ 4889275 h 6858002"/>
                <a:gd name="connsiteX162" fmla="*/ 4156484 w 4572002"/>
                <a:gd name="connsiteY162" fmla="*/ 4867614 h 6858002"/>
                <a:gd name="connsiteX163" fmla="*/ 4153733 w 4572002"/>
                <a:gd name="connsiteY163" fmla="*/ 4863343 h 6858002"/>
                <a:gd name="connsiteX164" fmla="*/ 4151983 w 4572002"/>
                <a:gd name="connsiteY164" fmla="*/ 4857317 h 6858002"/>
                <a:gd name="connsiteX165" fmla="*/ 4131552 w 4572002"/>
                <a:gd name="connsiteY165" fmla="*/ 4828916 h 6858002"/>
                <a:gd name="connsiteX166" fmla="*/ 4116716 w 4572002"/>
                <a:gd name="connsiteY166" fmla="*/ 4800483 h 6858002"/>
                <a:gd name="connsiteX167" fmla="*/ 4118025 w 4572002"/>
                <a:gd name="connsiteY167" fmla="*/ 4767765 h 6858002"/>
                <a:gd name="connsiteX168" fmla="*/ 4127932 w 4572002"/>
                <a:gd name="connsiteY168" fmla="*/ 4677656 h 6858002"/>
                <a:gd name="connsiteX169" fmla="*/ 4135934 w 4572002"/>
                <a:gd name="connsiteY169" fmla="*/ 4659175 h 6858002"/>
                <a:gd name="connsiteX170" fmla="*/ 4195944 w 4572002"/>
                <a:gd name="connsiteY170" fmla="*/ 4482005 h 6858002"/>
                <a:gd name="connsiteX171" fmla="*/ 4196706 w 4572002"/>
                <a:gd name="connsiteY171" fmla="*/ 4363891 h 6858002"/>
                <a:gd name="connsiteX172" fmla="*/ 4196706 w 4572002"/>
                <a:gd name="connsiteY172" fmla="*/ 4363890 h 6858002"/>
                <a:gd name="connsiteX173" fmla="*/ 4187752 w 4572002"/>
                <a:gd name="connsiteY173" fmla="*/ 4324645 h 6858002"/>
                <a:gd name="connsiteX174" fmla="*/ 4147936 w 4572002"/>
                <a:gd name="connsiteY174" fmla="*/ 4253014 h 6858002"/>
                <a:gd name="connsiteX175" fmla="*/ 4211111 w 4572002"/>
                <a:gd name="connsiteY175" fmla="*/ 2836172 h 6858002"/>
                <a:gd name="connsiteX176" fmla="*/ 4202421 w 4572002"/>
                <a:gd name="connsiteY176" fmla="*/ 2848793 h 6858002"/>
                <a:gd name="connsiteX177" fmla="*/ 4186816 w 4572002"/>
                <a:gd name="connsiteY177" fmla="*/ 2897785 h 6858002"/>
                <a:gd name="connsiteX178" fmla="*/ 4185787 w 4572002"/>
                <a:gd name="connsiteY178" fmla="*/ 2903551 h 6858002"/>
                <a:gd name="connsiteX179" fmla="*/ 4182513 w 4572002"/>
                <a:gd name="connsiteY179" fmla="*/ 2914328 h 6858002"/>
                <a:gd name="connsiteX180" fmla="*/ 4177882 w 4572002"/>
                <a:gd name="connsiteY180" fmla="*/ 2947858 h 6858002"/>
                <a:gd name="connsiteX181" fmla="*/ 4177881 w 4572002"/>
                <a:gd name="connsiteY181" fmla="*/ 2947862 h 6858002"/>
                <a:gd name="connsiteX182" fmla="*/ 4177881 w 4572002"/>
                <a:gd name="connsiteY182" fmla="*/ 2947863 h 6858002"/>
                <a:gd name="connsiteX183" fmla="*/ 4181465 w 4572002"/>
                <a:gd name="connsiteY183" fmla="*/ 2982149 h 6858002"/>
                <a:gd name="connsiteX184" fmla="*/ 4193158 w 4572002"/>
                <a:gd name="connsiteY184" fmla="*/ 3077402 h 6858002"/>
                <a:gd name="connsiteX185" fmla="*/ 4180703 w 4572002"/>
                <a:gd name="connsiteY185" fmla="*/ 3172654 h 6858002"/>
                <a:gd name="connsiteX186" fmla="*/ 4133076 w 4572002"/>
                <a:gd name="connsiteY186" fmla="*/ 3489467 h 6858002"/>
                <a:gd name="connsiteX187" fmla="*/ 4110977 w 4572002"/>
                <a:gd name="connsiteY187" fmla="*/ 3544713 h 6858002"/>
                <a:gd name="connsiteX188" fmla="*/ 4093355 w 4572002"/>
                <a:gd name="connsiteY188" fmla="*/ 3574408 h 6858002"/>
                <a:gd name="connsiteX189" fmla="*/ 4093355 w 4572002"/>
                <a:gd name="connsiteY189" fmla="*/ 3574409 h 6858002"/>
                <a:gd name="connsiteX190" fmla="*/ 4105453 w 4572002"/>
                <a:gd name="connsiteY190" fmla="*/ 3606818 h 6858002"/>
                <a:gd name="connsiteX191" fmla="*/ 4118979 w 4572002"/>
                <a:gd name="connsiteY191" fmla="*/ 3630633 h 6858002"/>
                <a:gd name="connsiteX192" fmla="*/ 4136708 w 4572002"/>
                <a:gd name="connsiteY192" fmla="*/ 3654416 h 6858002"/>
                <a:gd name="connsiteX193" fmla="*/ 4140382 w 4572002"/>
                <a:gd name="connsiteY193" fmla="*/ 3668940 h 6858002"/>
                <a:gd name="connsiteX194" fmla="*/ 4143220 w 4572002"/>
                <a:gd name="connsiteY194" fmla="*/ 3680164 h 6858002"/>
                <a:gd name="connsiteX195" fmla="*/ 4139172 w 4572002"/>
                <a:gd name="connsiteY195" fmla="*/ 3734837 h 6858002"/>
                <a:gd name="connsiteX196" fmla="*/ 4139172 w 4572002"/>
                <a:gd name="connsiteY196" fmla="*/ 3734838 h 6858002"/>
                <a:gd name="connsiteX197" fmla="*/ 4139554 w 4572002"/>
                <a:gd name="connsiteY197" fmla="*/ 3754653 h 6858002"/>
                <a:gd name="connsiteX198" fmla="*/ 4145911 w 4572002"/>
                <a:gd name="connsiteY198" fmla="*/ 3789776 h 6858002"/>
                <a:gd name="connsiteX199" fmla="*/ 4130980 w 4572002"/>
                <a:gd name="connsiteY199" fmla="*/ 3822472 h 6858002"/>
                <a:gd name="connsiteX200" fmla="*/ 4116645 w 4572002"/>
                <a:gd name="connsiteY200" fmla="*/ 3852619 h 6858002"/>
                <a:gd name="connsiteX201" fmla="*/ 4116645 w 4572002"/>
                <a:gd name="connsiteY201" fmla="*/ 3852620 h 6858002"/>
                <a:gd name="connsiteX202" fmla="*/ 4117425 w 4572002"/>
                <a:gd name="connsiteY202" fmla="*/ 3868764 h 6858002"/>
                <a:gd name="connsiteX203" fmla="*/ 4126028 w 4572002"/>
                <a:gd name="connsiteY203" fmla="*/ 3885337 h 6858002"/>
                <a:gd name="connsiteX204" fmla="*/ 4126028 w 4572002"/>
                <a:gd name="connsiteY204" fmla="*/ 3885339 h 6858002"/>
                <a:gd name="connsiteX205" fmla="*/ 4148409 w 4572002"/>
                <a:gd name="connsiteY205" fmla="*/ 3923125 h 6858002"/>
                <a:gd name="connsiteX206" fmla="*/ 4157913 w 4572002"/>
                <a:gd name="connsiteY206" fmla="*/ 3962160 h 6858002"/>
                <a:gd name="connsiteX207" fmla="*/ 4142221 w 4572002"/>
                <a:gd name="connsiteY207" fmla="*/ 4043838 h 6858002"/>
                <a:gd name="connsiteX208" fmla="*/ 4142220 w 4572002"/>
                <a:gd name="connsiteY208" fmla="*/ 4043839 h 6858002"/>
                <a:gd name="connsiteX209" fmla="*/ 4127099 w 4572002"/>
                <a:gd name="connsiteY209" fmla="*/ 4103825 h 6858002"/>
                <a:gd name="connsiteX210" fmla="*/ 4127099 w 4572002"/>
                <a:gd name="connsiteY210" fmla="*/ 4103826 h 6858002"/>
                <a:gd name="connsiteX211" fmla="*/ 4129066 w 4572002"/>
                <a:gd name="connsiteY211" fmla="*/ 4134256 h 6858002"/>
                <a:gd name="connsiteX212" fmla="*/ 4138410 w 4572002"/>
                <a:gd name="connsiteY212" fmla="*/ 4165382 h 6858002"/>
                <a:gd name="connsiteX213" fmla="*/ 4138410 w 4572002"/>
                <a:gd name="connsiteY213" fmla="*/ 4165384 h 6858002"/>
                <a:gd name="connsiteX214" fmla="*/ 4142315 w 4572002"/>
                <a:gd name="connsiteY214" fmla="*/ 4192388 h 6858002"/>
                <a:gd name="connsiteX215" fmla="*/ 4142315 w 4572002"/>
                <a:gd name="connsiteY215" fmla="*/ 4192387 h 6858002"/>
                <a:gd name="connsiteX216" fmla="*/ 4138410 w 4572002"/>
                <a:gd name="connsiteY216" fmla="*/ 4165383 h 6858002"/>
                <a:gd name="connsiteX217" fmla="*/ 4138410 w 4572002"/>
                <a:gd name="connsiteY217" fmla="*/ 4165382 h 6858002"/>
                <a:gd name="connsiteX218" fmla="*/ 4127099 w 4572002"/>
                <a:gd name="connsiteY218" fmla="*/ 4103826 h 6858002"/>
                <a:gd name="connsiteX219" fmla="*/ 4142220 w 4572002"/>
                <a:gd name="connsiteY219" fmla="*/ 4043840 h 6858002"/>
                <a:gd name="connsiteX220" fmla="*/ 4142221 w 4572002"/>
                <a:gd name="connsiteY220" fmla="*/ 4043838 h 6858002"/>
                <a:gd name="connsiteX221" fmla="*/ 4155523 w 4572002"/>
                <a:gd name="connsiteY221" fmla="*/ 4002410 h 6858002"/>
                <a:gd name="connsiteX222" fmla="*/ 4157913 w 4572002"/>
                <a:gd name="connsiteY222" fmla="*/ 3962160 h 6858002"/>
                <a:gd name="connsiteX223" fmla="*/ 4157913 w 4572002"/>
                <a:gd name="connsiteY223" fmla="*/ 3962159 h 6858002"/>
                <a:gd name="connsiteX224" fmla="*/ 4126028 w 4572002"/>
                <a:gd name="connsiteY224" fmla="*/ 3885338 h 6858002"/>
                <a:gd name="connsiteX225" fmla="*/ 4126028 w 4572002"/>
                <a:gd name="connsiteY225" fmla="*/ 3885337 h 6858002"/>
                <a:gd name="connsiteX226" fmla="*/ 4116645 w 4572002"/>
                <a:gd name="connsiteY226" fmla="*/ 3852620 h 6858002"/>
                <a:gd name="connsiteX227" fmla="*/ 4130980 w 4572002"/>
                <a:gd name="connsiteY227" fmla="*/ 3822473 h 6858002"/>
                <a:gd name="connsiteX228" fmla="*/ 4145911 w 4572002"/>
                <a:gd name="connsiteY228" fmla="*/ 3789777 h 6858002"/>
                <a:gd name="connsiteX229" fmla="*/ 4145911 w 4572002"/>
                <a:gd name="connsiteY229" fmla="*/ 3789776 h 6858002"/>
                <a:gd name="connsiteX230" fmla="*/ 4139554 w 4572002"/>
                <a:gd name="connsiteY230" fmla="*/ 3754652 h 6858002"/>
                <a:gd name="connsiteX231" fmla="*/ 4139172 w 4572002"/>
                <a:gd name="connsiteY231" fmla="*/ 3734838 h 6858002"/>
                <a:gd name="connsiteX232" fmla="*/ 4143220 w 4572002"/>
                <a:gd name="connsiteY232" fmla="*/ 3680164 h 6858002"/>
                <a:gd name="connsiteX233" fmla="*/ 4143220 w 4572002"/>
                <a:gd name="connsiteY233" fmla="*/ 3680163 h 6858002"/>
                <a:gd name="connsiteX234" fmla="*/ 4140382 w 4572002"/>
                <a:gd name="connsiteY234" fmla="*/ 3668940 h 6858002"/>
                <a:gd name="connsiteX235" fmla="*/ 4136708 w 4572002"/>
                <a:gd name="connsiteY235" fmla="*/ 3654416 h 6858002"/>
                <a:gd name="connsiteX236" fmla="*/ 4136708 w 4572002"/>
                <a:gd name="connsiteY236" fmla="*/ 3654416 h 6858002"/>
                <a:gd name="connsiteX237" fmla="*/ 4136708 w 4572002"/>
                <a:gd name="connsiteY237" fmla="*/ 3654415 h 6858002"/>
                <a:gd name="connsiteX238" fmla="*/ 4118979 w 4572002"/>
                <a:gd name="connsiteY238" fmla="*/ 3630632 h 6858002"/>
                <a:gd name="connsiteX239" fmla="*/ 4105453 w 4572002"/>
                <a:gd name="connsiteY239" fmla="*/ 3606817 h 6858002"/>
                <a:gd name="connsiteX240" fmla="*/ 4095707 w 4572002"/>
                <a:gd name="connsiteY240" fmla="*/ 3587174 h 6858002"/>
                <a:gd name="connsiteX241" fmla="*/ 4093355 w 4572002"/>
                <a:gd name="connsiteY241" fmla="*/ 3574408 h 6858002"/>
                <a:gd name="connsiteX242" fmla="*/ 4098434 w 4572002"/>
                <a:gd name="connsiteY242" fmla="*/ 3562321 h 6858002"/>
                <a:gd name="connsiteX243" fmla="*/ 4110977 w 4572002"/>
                <a:gd name="connsiteY243" fmla="*/ 3544714 h 6858002"/>
                <a:gd name="connsiteX244" fmla="*/ 4133076 w 4572002"/>
                <a:gd name="connsiteY244" fmla="*/ 3489468 h 6858002"/>
                <a:gd name="connsiteX245" fmla="*/ 4180703 w 4572002"/>
                <a:gd name="connsiteY245" fmla="*/ 3172655 h 6858002"/>
                <a:gd name="connsiteX246" fmla="*/ 4193158 w 4572002"/>
                <a:gd name="connsiteY246" fmla="*/ 3077402 h 6858002"/>
                <a:gd name="connsiteX247" fmla="*/ 4193158 w 4572002"/>
                <a:gd name="connsiteY247" fmla="*/ 3077401 h 6858002"/>
                <a:gd name="connsiteX248" fmla="*/ 4181465 w 4572002"/>
                <a:gd name="connsiteY248" fmla="*/ 2982148 h 6858002"/>
                <a:gd name="connsiteX249" fmla="*/ 4177881 w 4572002"/>
                <a:gd name="connsiteY249" fmla="*/ 2947863 h 6858002"/>
                <a:gd name="connsiteX250" fmla="*/ 4177882 w 4572002"/>
                <a:gd name="connsiteY250" fmla="*/ 2947858 h 6858002"/>
                <a:gd name="connsiteX251" fmla="*/ 4185787 w 4572002"/>
                <a:gd name="connsiteY251" fmla="*/ 2903551 h 6858002"/>
                <a:gd name="connsiteX252" fmla="*/ 4202421 w 4572002"/>
                <a:gd name="connsiteY252" fmla="*/ 2848794 h 6858002"/>
                <a:gd name="connsiteX253" fmla="*/ 4211111 w 4572002"/>
                <a:gd name="connsiteY253" fmla="*/ 2836173 h 6858002"/>
                <a:gd name="connsiteX254" fmla="*/ 3726625 w 4572002"/>
                <a:gd name="connsiteY254" fmla="*/ 1508458 h 6858002"/>
                <a:gd name="connsiteX255" fmla="*/ 3698531 w 4572002"/>
                <a:gd name="connsiteY255" fmla="*/ 1596214 h 6858002"/>
                <a:gd name="connsiteX256" fmla="*/ 3700436 w 4572002"/>
                <a:gd name="connsiteY256" fmla="*/ 1624981 h 6858002"/>
                <a:gd name="connsiteX257" fmla="*/ 3757017 w 4572002"/>
                <a:gd name="connsiteY257" fmla="*/ 1697754 h 6858002"/>
                <a:gd name="connsiteX258" fmla="*/ 3779686 w 4572002"/>
                <a:gd name="connsiteY258" fmla="*/ 1733189 h 6858002"/>
                <a:gd name="connsiteX259" fmla="*/ 3821407 w 4572002"/>
                <a:gd name="connsiteY259" fmla="*/ 1833776 h 6858002"/>
                <a:gd name="connsiteX260" fmla="*/ 3829028 w 4572002"/>
                <a:gd name="connsiteY260" fmla="*/ 1842159 h 6858002"/>
                <a:gd name="connsiteX261" fmla="*/ 3919519 w 4572002"/>
                <a:gd name="connsiteY261" fmla="*/ 1916455 h 6858002"/>
                <a:gd name="connsiteX262" fmla="*/ 3934949 w 4572002"/>
                <a:gd name="connsiteY262" fmla="*/ 1933220 h 6858002"/>
                <a:gd name="connsiteX263" fmla="*/ 3958954 w 4572002"/>
                <a:gd name="connsiteY263" fmla="*/ 1953414 h 6858002"/>
                <a:gd name="connsiteX264" fmla="*/ 4005437 w 4572002"/>
                <a:gd name="connsiteY264" fmla="*/ 2016470 h 6858002"/>
                <a:gd name="connsiteX265" fmla="*/ 4020296 w 4572002"/>
                <a:gd name="connsiteY265" fmla="*/ 2094579 h 6858002"/>
                <a:gd name="connsiteX266" fmla="*/ 4042967 w 4572002"/>
                <a:gd name="connsiteY266" fmla="*/ 2188880 h 6858002"/>
                <a:gd name="connsiteX267" fmla="*/ 4058207 w 4572002"/>
                <a:gd name="connsiteY267" fmla="*/ 2228315 h 6858002"/>
                <a:gd name="connsiteX268" fmla="*/ 4087164 w 4572002"/>
                <a:gd name="connsiteY268" fmla="*/ 2334045 h 6858002"/>
                <a:gd name="connsiteX269" fmla="*/ 4111549 w 4572002"/>
                <a:gd name="connsiteY269" fmla="*/ 2409486 h 6858002"/>
                <a:gd name="connsiteX270" fmla="*/ 4128650 w 4572002"/>
                <a:gd name="connsiteY270" fmla="*/ 2435913 h 6858002"/>
                <a:gd name="connsiteX271" fmla="*/ 4134481 w 4572002"/>
                <a:gd name="connsiteY271" fmla="*/ 2463018 h 6858002"/>
                <a:gd name="connsiteX272" fmla="*/ 4125839 w 4572002"/>
                <a:gd name="connsiteY272" fmla="*/ 2518262 h 6858002"/>
                <a:gd name="connsiteX273" fmla="*/ 4125838 w 4572002"/>
                <a:gd name="connsiteY273" fmla="*/ 2518264 h 6858002"/>
                <a:gd name="connsiteX274" fmla="*/ 4122194 w 4572002"/>
                <a:gd name="connsiteY274" fmla="*/ 2545006 h 6858002"/>
                <a:gd name="connsiteX275" fmla="*/ 4122194 w 4572002"/>
                <a:gd name="connsiteY275" fmla="*/ 2545007 h 6858002"/>
                <a:gd name="connsiteX276" fmla="*/ 4126408 w 4572002"/>
                <a:gd name="connsiteY276" fmla="*/ 2571035 h 6858002"/>
                <a:gd name="connsiteX277" fmla="*/ 4199563 w 4572002"/>
                <a:gd name="connsiteY277" fmla="*/ 2668002 h 6858002"/>
                <a:gd name="connsiteX278" fmla="*/ 4247953 w 4572002"/>
                <a:gd name="connsiteY278" fmla="*/ 2745349 h 6858002"/>
                <a:gd name="connsiteX279" fmla="*/ 4247954 w 4572002"/>
                <a:gd name="connsiteY279" fmla="*/ 2745352 h 6858002"/>
                <a:gd name="connsiteX280" fmla="*/ 4253873 w 4572002"/>
                <a:gd name="connsiteY280" fmla="*/ 2778006 h 6858002"/>
                <a:gd name="connsiteX281" fmla="*/ 4253453 w 4572002"/>
                <a:gd name="connsiteY281" fmla="*/ 2785440 h 6858002"/>
                <a:gd name="connsiteX282" fmla="*/ 4243374 w 4572002"/>
                <a:gd name="connsiteY282" fmla="*/ 2811780 h 6858002"/>
                <a:gd name="connsiteX283" fmla="*/ 4243371 w 4572002"/>
                <a:gd name="connsiteY283" fmla="*/ 2811787 h 6858002"/>
                <a:gd name="connsiteX284" fmla="*/ 4243372 w 4572002"/>
                <a:gd name="connsiteY284" fmla="*/ 2811787 h 6858002"/>
                <a:gd name="connsiteX285" fmla="*/ 4243374 w 4572002"/>
                <a:gd name="connsiteY285" fmla="*/ 2811780 h 6858002"/>
                <a:gd name="connsiteX286" fmla="*/ 4253025 w 4572002"/>
                <a:gd name="connsiteY286" fmla="*/ 2793023 h 6858002"/>
                <a:gd name="connsiteX287" fmla="*/ 4253453 w 4572002"/>
                <a:gd name="connsiteY287" fmla="*/ 2785440 h 6858002"/>
                <a:gd name="connsiteX288" fmla="*/ 4254654 w 4572002"/>
                <a:gd name="connsiteY288" fmla="*/ 2782305 h 6858002"/>
                <a:gd name="connsiteX289" fmla="*/ 4253873 w 4572002"/>
                <a:gd name="connsiteY289" fmla="*/ 2778006 h 6858002"/>
                <a:gd name="connsiteX290" fmla="*/ 4254284 w 4572002"/>
                <a:gd name="connsiteY290" fmla="*/ 2770758 h 6858002"/>
                <a:gd name="connsiteX291" fmla="*/ 4247954 w 4572002"/>
                <a:gd name="connsiteY291" fmla="*/ 2745352 h 6858002"/>
                <a:gd name="connsiteX292" fmla="*/ 4247953 w 4572002"/>
                <a:gd name="connsiteY292" fmla="*/ 2745348 h 6858002"/>
                <a:gd name="connsiteX293" fmla="*/ 4199563 w 4572002"/>
                <a:gd name="connsiteY293" fmla="*/ 2668001 h 6858002"/>
                <a:gd name="connsiteX294" fmla="*/ 4126408 w 4572002"/>
                <a:gd name="connsiteY294" fmla="*/ 2571034 h 6858002"/>
                <a:gd name="connsiteX295" fmla="*/ 4122194 w 4572002"/>
                <a:gd name="connsiteY295" fmla="*/ 2545007 h 6858002"/>
                <a:gd name="connsiteX296" fmla="*/ 4125838 w 4572002"/>
                <a:gd name="connsiteY296" fmla="*/ 2518265 h 6858002"/>
                <a:gd name="connsiteX297" fmla="*/ 4125839 w 4572002"/>
                <a:gd name="connsiteY297" fmla="*/ 2518262 h 6858002"/>
                <a:gd name="connsiteX298" fmla="*/ 4132419 w 4572002"/>
                <a:gd name="connsiteY298" fmla="*/ 2490551 h 6858002"/>
                <a:gd name="connsiteX299" fmla="*/ 4134481 w 4572002"/>
                <a:gd name="connsiteY299" fmla="*/ 2463018 h 6858002"/>
                <a:gd name="connsiteX300" fmla="*/ 4134481 w 4572002"/>
                <a:gd name="connsiteY300" fmla="*/ 2463017 h 6858002"/>
                <a:gd name="connsiteX301" fmla="*/ 4111549 w 4572002"/>
                <a:gd name="connsiteY301" fmla="*/ 2409485 h 6858002"/>
                <a:gd name="connsiteX302" fmla="*/ 4087164 w 4572002"/>
                <a:gd name="connsiteY302" fmla="*/ 2334044 h 6858002"/>
                <a:gd name="connsiteX303" fmla="*/ 4058207 w 4572002"/>
                <a:gd name="connsiteY303" fmla="*/ 2228314 h 6858002"/>
                <a:gd name="connsiteX304" fmla="*/ 4042967 w 4572002"/>
                <a:gd name="connsiteY304" fmla="*/ 2188879 h 6858002"/>
                <a:gd name="connsiteX305" fmla="*/ 4020296 w 4572002"/>
                <a:gd name="connsiteY305" fmla="*/ 2094578 h 6858002"/>
                <a:gd name="connsiteX306" fmla="*/ 4005437 w 4572002"/>
                <a:gd name="connsiteY306" fmla="*/ 2016469 h 6858002"/>
                <a:gd name="connsiteX307" fmla="*/ 3958954 w 4572002"/>
                <a:gd name="connsiteY307" fmla="*/ 1953413 h 6858002"/>
                <a:gd name="connsiteX308" fmla="*/ 3934949 w 4572002"/>
                <a:gd name="connsiteY308" fmla="*/ 1933219 h 6858002"/>
                <a:gd name="connsiteX309" fmla="*/ 3919519 w 4572002"/>
                <a:gd name="connsiteY309" fmla="*/ 1916454 h 6858002"/>
                <a:gd name="connsiteX310" fmla="*/ 3829028 w 4572002"/>
                <a:gd name="connsiteY310" fmla="*/ 1842158 h 6858002"/>
                <a:gd name="connsiteX311" fmla="*/ 3821407 w 4572002"/>
                <a:gd name="connsiteY311" fmla="*/ 1833775 h 6858002"/>
                <a:gd name="connsiteX312" fmla="*/ 3779686 w 4572002"/>
                <a:gd name="connsiteY312" fmla="*/ 1733188 h 6858002"/>
                <a:gd name="connsiteX313" fmla="*/ 3757018 w 4572002"/>
                <a:gd name="connsiteY313" fmla="*/ 1697753 h 6858002"/>
                <a:gd name="connsiteX314" fmla="*/ 3700436 w 4572002"/>
                <a:gd name="connsiteY314" fmla="*/ 1624980 h 6858002"/>
                <a:gd name="connsiteX315" fmla="*/ 3698532 w 4572002"/>
                <a:gd name="connsiteY315" fmla="*/ 1596213 h 6858002"/>
                <a:gd name="connsiteX316" fmla="*/ 3745230 w 4572002"/>
                <a:gd name="connsiteY316" fmla="*/ 1459073 h 6858002"/>
                <a:gd name="connsiteX317" fmla="*/ 3745229 w 4572002"/>
                <a:gd name="connsiteY317" fmla="*/ 1459074 h 6858002"/>
                <a:gd name="connsiteX318" fmla="*/ 3736012 w 4572002"/>
                <a:gd name="connsiteY318" fmla="*/ 1481572 h 6858002"/>
                <a:gd name="connsiteX319" fmla="*/ 3764423 w 4572002"/>
                <a:gd name="connsiteY319" fmla="*/ 1268758 h 6858002"/>
                <a:gd name="connsiteX320" fmla="*/ 3769590 w 4572002"/>
                <a:gd name="connsiteY320" fmla="*/ 1286070 h 6858002"/>
                <a:gd name="connsiteX321" fmla="*/ 3791927 w 4572002"/>
                <a:gd name="connsiteY321" fmla="*/ 1350628 h 6858002"/>
                <a:gd name="connsiteX322" fmla="*/ 3786333 w 4572002"/>
                <a:gd name="connsiteY322" fmla="*/ 1413840 h 6858002"/>
                <a:gd name="connsiteX323" fmla="*/ 3791928 w 4572002"/>
                <a:gd name="connsiteY323" fmla="*/ 1350627 h 6858002"/>
                <a:gd name="connsiteX324" fmla="*/ 3769590 w 4572002"/>
                <a:gd name="connsiteY324" fmla="*/ 1286069 h 6858002"/>
                <a:gd name="connsiteX325" fmla="*/ 3706152 w 4572002"/>
                <a:gd name="connsiteY325" fmla="*/ 773035 h 6858002"/>
                <a:gd name="connsiteX326" fmla="*/ 3706152 w 4572002"/>
                <a:gd name="connsiteY326" fmla="*/ 773036 h 6858002"/>
                <a:gd name="connsiteX327" fmla="*/ 3714152 w 4572002"/>
                <a:gd name="connsiteY327" fmla="*/ 854380 h 6858002"/>
                <a:gd name="connsiteX328" fmla="*/ 3745205 w 4572002"/>
                <a:gd name="connsiteY328" fmla="*/ 915344 h 6858002"/>
                <a:gd name="connsiteX329" fmla="*/ 3755683 w 4572002"/>
                <a:gd name="connsiteY329" fmla="*/ 927156 h 6858002"/>
                <a:gd name="connsiteX330" fmla="*/ 3752063 w 4572002"/>
                <a:gd name="connsiteY330" fmla="*/ 1097088 h 6858002"/>
                <a:gd name="connsiteX331" fmla="*/ 3747681 w 4572002"/>
                <a:gd name="connsiteY331" fmla="*/ 1123186 h 6858002"/>
                <a:gd name="connsiteX332" fmla="*/ 3772400 w 4572002"/>
                <a:gd name="connsiteY332" fmla="*/ 1184029 h 6858002"/>
                <a:gd name="connsiteX333" fmla="*/ 3747682 w 4572002"/>
                <a:gd name="connsiteY333" fmla="*/ 1123185 h 6858002"/>
                <a:gd name="connsiteX334" fmla="*/ 3752064 w 4572002"/>
                <a:gd name="connsiteY334" fmla="*/ 1097087 h 6858002"/>
                <a:gd name="connsiteX335" fmla="*/ 3755684 w 4572002"/>
                <a:gd name="connsiteY335" fmla="*/ 927155 h 6858002"/>
                <a:gd name="connsiteX336" fmla="*/ 3745206 w 4572002"/>
                <a:gd name="connsiteY336" fmla="*/ 915343 h 6858002"/>
                <a:gd name="connsiteX337" fmla="*/ 3714152 w 4572002"/>
                <a:gd name="connsiteY337" fmla="*/ 854379 h 6858002"/>
                <a:gd name="connsiteX338" fmla="*/ 3761553 w 4572002"/>
                <a:gd name="connsiteY338" fmla="*/ 517851 h 6858002"/>
                <a:gd name="connsiteX339" fmla="*/ 3752635 w 4572002"/>
                <a:gd name="connsiteY339" fmla="*/ 556048 h 6858002"/>
                <a:gd name="connsiteX340" fmla="*/ 3746157 w 4572002"/>
                <a:gd name="connsiteY340" fmla="*/ 580051 h 6858002"/>
                <a:gd name="connsiteX341" fmla="*/ 3742776 w 4572002"/>
                <a:gd name="connsiteY341" fmla="*/ 642538 h 6858002"/>
                <a:gd name="connsiteX342" fmla="*/ 3730253 w 4572002"/>
                <a:gd name="connsiteY342" fmla="*/ 694928 h 6858002"/>
                <a:gd name="connsiteX343" fmla="*/ 3742777 w 4572002"/>
                <a:gd name="connsiteY343" fmla="*/ 642537 h 6858002"/>
                <a:gd name="connsiteX344" fmla="*/ 3746158 w 4572002"/>
                <a:gd name="connsiteY344" fmla="*/ 580050 h 6858002"/>
                <a:gd name="connsiteX345" fmla="*/ 3752636 w 4572002"/>
                <a:gd name="connsiteY345" fmla="*/ 556047 h 6858002"/>
                <a:gd name="connsiteX346" fmla="*/ 3774848 w 4572002"/>
                <a:gd name="connsiteY346" fmla="*/ 298169 h 6858002"/>
                <a:gd name="connsiteX347" fmla="*/ 3760065 w 4572002"/>
                <a:gd name="connsiteY347" fmla="*/ 313534 h 6858002"/>
                <a:gd name="connsiteX348" fmla="*/ 3759493 w 4572002"/>
                <a:gd name="connsiteY348" fmla="*/ 338871 h 6858002"/>
                <a:gd name="connsiteX349" fmla="*/ 3759500 w 4572002"/>
                <a:gd name="connsiteY349" fmla="*/ 338900 h 6858002"/>
                <a:gd name="connsiteX350" fmla="*/ 3769400 w 4572002"/>
                <a:gd name="connsiteY350" fmla="*/ 395640 h 6858002"/>
                <a:gd name="connsiteX351" fmla="*/ 3765590 w 4572002"/>
                <a:gd name="connsiteY351" fmla="*/ 367328 h 6858002"/>
                <a:gd name="connsiteX352" fmla="*/ 3759500 w 4572002"/>
                <a:gd name="connsiteY352" fmla="*/ 338900 h 6858002"/>
                <a:gd name="connsiteX353" fmla="*/ 3759494 w 4572002"/>
                <a:gd name="connsiteY353" fmla="*/ 338870 h 6858002"/>
                <a:gd name="connsiteX354" fmla="*/ 3760066 w 4572002"/>
                <a:gd name="connsiteY354" fmla="*/ 313533 h 6858002"/>
                <a:gd name="connsiteX355" fmla="*/ 3782393 w 4572002"/>
                <a:gd name="connsiteY355" fmla="*/ 281568 h 6858002"/>
                <a:gd name="connsiteX356" fmla="*/ 3777498 w 4572002"/>
                <a:gd name="connsiteY356" fmla="*/ 295415 h 6858002"/>
                <a:gd name="connsiteX357" fmla="*/ 3777499 w 4572002"/>
                <a:gd name="connsiteY357" fmla="*/ 295415 h 6858002"/>
                <a:gd name="connsiteX358" fmla="*/ 3769073 w 4572002"/>
                <a:gd name="connsiteY358" fmla="*/ 24486 h 6858002"/>
                <a:gd name="connsiteX359" fmla="*/ 3766810 w 4572002"/>
                <a:gd name="connsiteY359" fmla="*/ 74129 h 6858002"/>
                <a:gd name="connsiteX360" fmla="*/ 3772734 w 4572002"/>
                <a:gd name="connsiteY360" fmla="*/ 125861 h 6858002"/>
                <a:gd name="connsiteX361" fmla="*/ 3777129 w 4572002"/>
                <a:gd name="connsiteY361" fmla="*/ 153387 h 6858002"/>
                <a:gd name="connsiteX362" fmla="*/ 3785402 w 4572002"/>
                <a:gd name="connsiteY362" fmla="*/ 228944 h 6858002"/>
                <a:gd name="connsiteX363" fmla="*/ 3780943 w 4572002"/>
                <a:gd name="connsiteY363" fmla="*/ 177271 h 6858002"/>
                <a:gd name="connsiteX364" fmla="*/ 3777129 w 4572002"/>
                <a:gd name="connsiteY364" fmla="*/ 153387 h 6858002"/>
                <a:gd name="connsiteX365" fmla="*/ 3776930 w 4572002"/>
                <a:gd name="connsiteY365" fmla="*/ 151569 h 6858002"/>
                <a:gd name="connsiteX366" fmla="*/ 3766811 w 4572002"/>
                <a:gd name="connsiteY366" fmla="*/ 74129 h 6858002"/>
                <a:gd name="connsiteX367" fmla="*/ 3766492 w 4572002"/>
                <a:gd name="connsiteY367" fmla="*/ 0 h 6858002"/>
                <a:gd name="connsiteX368" fmla="*/ 4230600 w 4572002"/>
                <a:gd name="connsiteY368" fmla="*/ 0 h 6858002"/>
                <a:gd name="connsiteX369" fmla="*/ 4229473 w 4572002"/>
                <a:gd name="connsiteY369" fmla="*/ 2817 h 6858002"/>
                <a:gd name="connsiteX370" fmla="*/ 4215375 w 4572002"/>
                <a:gd name="connsiteY370" fmla="*/ 63587 h 6858002"/>
                <a:gd name="connsiteX371" fmla="*/ 4201468 w 4572002"/>
                <a:gd name="connsiteY371" fmla="*/ 176939 h 6858002"/>
                <a:gd name="connsiteX372" fmla="*/ 4193466 w 4572002"/>
                <a:gd name="connsiteY372" fmla="*/ 200182 h 6858002"/>
                <a:gd name="connsiteX373" fmla="*/ 4155554 w 4572002"/>
                <a:gd name="connsiteY373" fmla="*/ 340774 h 6858002"/>
                <a:gd name="connsiteX374" fmla="*/ 4156319 w 4572002"/>
                <a:gd name="connsiteY374" fmla="*/ 453364 h 6858002"/>
                <a:gd name="connsiteX375" fmla="*/ 4158033 w 4572002"/>
                <a:gd name="connsiteY375" fmla="*/ 462126 h 6858002"/>
                <a:gd name="connsiteX376" fmla="*/ 4170605 w 4572002"/>
                <a:gd name="connsiteY376" fmla="*/ 505182 h 6858002"/>
                <a:gd name="connsiteX377" fmla="*/ 4167177 w 4572002"/>
                <a:gd name="connsiteY377" fmla="*/ 571860 h 6858002"/>
                <a:gd name="connsiteX378" fmla="*/ 4149840 w 4572002"/>
                <a:gd name="connsiteY378" fmla="*/ 617772 h 6858002"/>
                <a:gd name="connsiteX379" fmla="*/ 4149078 w 4572002"/>
                <a:gd name="connsiteY379" fmla="*/ 674923 h 6858002"/>
                <a:gd name="connsiteX380" fmla="*/ 4159937 w 4572002"/>
                <a:gd name="connsiteY380" fmla="*/ 740268 h 6858002"/>
                <a:gd name="connsiteX381" fmla="*/ 4162223 w 4572002"/>
                <a:gd name="connsiteY381" fmla="*/ 769605 h 6858002"/>
                <a:gd name="connsiteX382" fmla="*/ 4184703 w 4572002"/>
                <a:gd name="connsiteY382" fmla="*/ 850189 h 6858002"/>
                <a:gd name="connsiteX383" fmla="*/ 4179179 w 4572002"/>
                <a:gd name="connsiteY383" fmla="*/ 898198 h 6858002"/>
                <a:gd name="connsiteX384" fmla="*/ 4164319 w 4572002"/>
                <a:gd name="connsiteY384" fmla="*/ 945444 h 6858002"/>
                <a:gd name="connsiteX385" fmla="*/ 4150030 w 4572002"/>
                <a:gd name="connsiteY385" fmla="*/ 975733 h 6858002"/>
                <a:gd name="connsiteX386" fmla="*/ 4139934 w 4572002"/>
                <a:gd name="connsiteY386" fmla="*/ 1036887 h 6858002"/>
                <a:gd name="connsiteX387" fmla="*/ 4141458 w 4572002"/>
                <a:gd name="connsiteY387" fmla="*/ 1048125 h 6858002"/>
                <a:gd name="connsiteX388" fmla="*/ 4154032 w 4572002"/>
                <a:gd name="connsiteY388" fmla="*/ 1230633 h 6858002"/>
                <a:gd name="connsiteX389" fmla="*/ 4174225 w 4572002"/>
                <a:gd name="connsiteY389" fmla="*/ 1303024 h 6858002"/>
                <a:gd name="connsiteX390" fmla="*/ 4176701 w 4572002"/>
                <a:gd name="connsiteY390" fmla="*/ 1318456 h 6858002"/>
                <a:gd name="connsiteX391" fmla="*/ 4199372 w 4572002"/>
                <a:gd name="connsiteY391" fmla="*/ 1472575 h 6858002"/>
                <a:gd name="connsiteX392" fmla="*/ 4200325 w 4572002"/>
                <a:gd name="connsiteY392" fmla="*/ 1489720 h 6858002"/>
                <a:gd name="connsiteX393" fmla="*/ 4196324 w 4572002"/>
                <a:gd name="connsiteY393" fmla="*/ 1537537 h 6858002"/>
                <a:gd name="connsiteX394" fmla="*/ 4237474 w 4572002"/>
                <a:gd name="connsiteY394" fmla="*/ 1650317 h 6858002"/>
                <a:gd name="connsiteX395" fmla="*/ 4251572 w 4572002"/>
                <a:gd name="connsiteY395" fmla="*/ 1763287 h 6858002"/>
                <a:gd name="connsiteX396" fmla="*/ 4251380 w 4572002"/>
                <a:gd name="connsiteY396" fmla="*/ 1825393 h 6858002"/>
                <a:gd name="connsiteX397" fmla="*/ 4261478 w 4572002"/>
                <a:gd name="connsiteY397" fmla="*/ 1869780 h 6858002"/>
                <a:gd name="connsiteX398" fmla="*/ 4292149 w 4572002"/>
                <a:gd name="connsiteY398" fmla="*/ 1978940 h 6858002"/>
                <a:gd name="connsiteX399" fmla="*/ 4296911 w 4572002"/>
                <a:gd name="connsiteY399" fmla="*/ 2030378 h 6858002"/>
                <a:gd name="connsiteX400" fmla="*/ 4307201 w 4572002"/>
                <a:gd name="connsiteY400" fmla="*/ 2085054 h 6858002"/>
                <a:gd name="connsiteX401" fmla="*/ 4353302 w 4572002"/>
                <a:gd name="connsiteY401" fmla="*/ 2220312 h 6858002"/>
                <a:gd name="connsiteX402" fmla="*/ 4350636 w 4572002"/>
                <a:gd name="connsiteY402" fmla="*/ 2330806 h 6858002"/>
                <a:gd name="connsiteX403" fmla="*/ 4351206 w 4572002"/>
                <a:gd name="connsiteY403" fmla="*/ 2401292 h 6858002"/>
                <a:gd name="connsiteX404" fmla="*/ 4366446 w 4572002"/>
                <a:gd name="connsiteY404" fmla="*/ 2485307 h 6858002"/>
                <a:gd name="connsiteX405" fmla="*/ 4388736 w 4572002"/>
                <a:gd name="connsiteY405" fmla="*/ 2554079 h 6858002"/>
                <a:gd name="connsiteX406" fmla="*/ 4406453 w 4572002"/>
                <a:gd name="connsiteY406" fmla="*/ 2649143 h 6858002"/>
                <a:gd name="connsiteX407" fmla="*/ 4440554 w 4572002"/>
                <a:gd name="connsiteY407" fmla="*/ 2743826 h 6858002"/>
                <a:gd name="connsiteX408" fmla="*/ 4466653 w 4572002"/>
                <a:gd name="connsiteY408" fmla="*/ 2809930 h 6858002"/>
                <a:gd name="connsiteX409" fmla="*/ 4489705 w 4572002"/>
                <a:gd name="connsiteY409" fmla="*/ 2901943 h 6858002"/>
                <a:gd name="connsiteX410" fmla="*/ 4505897 w 4572002"/>
                <a:gd name="connsiteY410" fmla="*/ 3042728 h 6858002"/>
                <a:gd name="connsiteX411" fmla="*/ 4507613 w 4572002"/>
                <a:gd name="connsiteY411" fmla="*/ 3107500 h 6858002"/>
                <a:gd name="connsiteX412" fmla="*/ 4545521 w 4572002"/>
                <a:gd name="connsiteY412" fmla="*/ 3209993 h 6858002"/>
                <a:gd name="connsiteX413" fmla="*/ 4563811 w 4572002"/>
                <a:gd name="connsiteY413" fmla="*/ 3253809 h 6858002"/>
                <a:gd name="connsiteX414" fmla="*/ 4548570 w 4572002"/>
                <a:gd name="connsiteY414" fmla="*/ 3293244 h 6858002"/>
                <a:gd name="connsiteX415" fmla="*/ 4531043 w 4572002"/>
                <a:gd name="connsiteY415" fmla="*/ 3318771 h 6858002"/>
                <a:gd name="connsiteX416" fmla="*/ 4545904 w 4572002"/>
                <a:gd name="connsiteY416" fmla="*/ 3399546 h 6858002"/>
                <a:gd name="connsiteX417" fmla="*/ 4561524 w 4572002"/>
                <a:gd name="connsiteY417" fmla="*/ 3485275 h 6858002"/>
                <a:gd name="connsiteX418" fmla="*/ 4572002 w 4572002"/>
                <a:gd name="connsiteY418" fmla="*/ 3546617 h 6858002"/>
                <a:gd name="connsiteX419" fmla="*/ 4563620 w 4572002"/>
                <a:gd name="connsiteY419" fmla="*/ 3623201 h 6858002"/>
                <a:gd name="connsiteX420" fmla="*/ 4560192 w 4572002"/>
                <a:gd name="connsiteY420" fmla="*/ 3683591 h 6858002"/>
                <a:gd name="connsiteX421" fmla="*/ 4550476 w 4572002"/>
                <a:gd name="connsiteY421" fmla="*/ 3732361 h 6858002"/>
                <a:gd name="connsiteX422" fmla="*/ 4544759 w 4572002"/>
                <a:gd name="connsiteY422" fmla="*/ 3749506 h 6858002"/>
                <a:gd name="connsiteX423" fmla="*/ 4500182 w 4572002"/>
                <a:gd name="connsiteY423" fmla="*/ 3885338 h 6858002"/>
                <a:gd name="connsiteX424" fmla="*/ 4464557 w 4572002"/>
                <a:gd name="connsiteY424" fmla="*/ 4030503 h 6858002"/>
                <a:gd name="connsiteX425" fmla="*/ 4487039 w 4572002"/>
                <a:gd name="connsiteY425" fmla="*/ 4124614 h 6858002"/>
                <a:gd name="connsiteX426" fmla="*/ 4486656 w 4572002"/>
                <a:gd name="connsiteY426" fmla="*/ 4159667 h 6858002"/>
                <a:gd name="connsiteX427" fmla="*/ 4491801 w 4572002"/>
                <a:gd name="connsiteY427" fmla="*/ 4320837 h 6858002"/>
                <a:gd name="connsiteX428" fmla="*/ 4497325 w 4572002"/>
                <a:gd name="connsiteY428" fmla="*/ 4349222 h 6858002"/>
                <a:gd name="connsiteX429" fmla="*/ 4474653 w 4572002"/>
                <a:gd name="connsiteY429" fmla="*/ 4502579 h 6858002"/>
                <a:gd name="connsiteX430" fmla="*/ 4470844 w 4572002"/>
                <a:gd name="connsiteY430" fmla="*/ 4558207 h 6858002"/>
                <a:gd name="connsiteX431" fmla="*/ 4464557 w 4572002"/>
                <a:gd name="connsiteY431" fmla="*/ 4609452 h 6858002"/>
                <a:gd name="connsiteX432" fmla="*/ 4463033 w 4572002"/>
                <a:gd name="connsiteY432" fmla="*/ 4681083 h 6858002"/>
                <a:gd name="connsiteX433" fmla="*/ 4465891 w 4572002"/>
                <a:gd name="connsiteY433" fmla="*/ 4755381 h 6858002"/>
                <a:gd name="connsiteX434" fmla="*/ 4465319 w 4572002"/>
                <a:gd name="connsiteY434" fmla="*/ 4838250 h 6858002"/>
                <a:gd name="connsiteX435" fmla="*/ 4460367 w 4572002"/>
                <a:gd name="connsiteY435" fmla="*/ 4871019 h 6858002"/>
                <a:gd name="connsiteX436" fmla="*/ 4463795 w 4572002"/>
                <a:gd name="connsiteY436" fmla="*/ 4959602 h 6858002"/>
                <a:gd name="connsiteX437" fmla="*/ 4458082 w 4572002"/>
                <a:gd name="connsiteY437" fmla="*/ 5006086 h 6858002"/>
                <a:gd name="connsiteX438" fmla="*/ 4456937 w 4572002"/>
                <a:gd name="connsiteY438" fmla="*/ 5082670 h 6858002"/>
                <a:gd name="connsiteX439" fmla="*/ 4455603 w 4572002"/>
                <a:gd name="connsiteY439" fmla="*/ 5107627 h 6858002"/>
                <a:gd name="connsiteX440" fmla="*/ 4454840 w 4572002"/>
                <a:gd name="connsiteY440" fmla="*/ 5129916 h 6858002"/>
                <a:gd name="connsiteX441" fmla="*/ 4470464 w 4572002"/>
                <a:gd name="connsiteY441" fmla="*/ 5206308 h 6858002"/>
                <a:gd name="connsiteX442" fmla="*/ 4471415 w 4572002"/>
                <a:gd name="connsiteY442" fmla="*/ 5274129 h 6858002"/>
                <a:gd name="connsiteX443" fmla="*/ 4483990 w 4572002"/>
                <a:gd name="connsiteY443" fmla="*/ 5393005 h 6858002"/>
                <a:gd name="connsiteX444" fmla="*/ 4479607 w 4572002"/>
                <a:gd name="connsiteY444" fmla="*/ 5419295 h 6858002"/>
                <a:gd name="connsiteX445" fmla="*/ 4477894 w 4572002"/>
                <a:gd name="connsiteY445" fmla="*/ 5501594 h 6858002"/>
                <a:gd name="connsiteX446" fmla="*/ 4476560 w 4572002"/>
                <a:gd name="connsiteY446" fmla="*/ 5548460 h 6858002"/>
                <a:gd name="connsiteX447" fmla="*/ 4485703 w 4572002"/>
                <a:gd name="connsiteY447" fmla="*/ 5606372 h 6858002"/>
                <a:gd name="connsiteX448" fmla="*/ 4505134 w 4572002"/>
                <a:gd name="connsiteY448" fmla="*/ 5706959 h 6858002"/>
                <a:gd name="connsiteX449" fmla="*/ 4508183 w 4572002"/>
                <a:gd name="connsiteY449" fmla="*/ 5733440 h 6858002"/>
                <a:gd name="connsiteX450" fmla="*/ 4517519 w 4572002"/>
                <a:gd name="connsiteY450" fmla="*/ 5781830 h 6858002"/>
                <a:gd name="connsiteX451" fmla="*/ 4519234 w 4572002"/>
                <a:gd name="connsiteY451" fmla="*/ 5790592 h 6858002"/>
                <a:gd name="connsiteX452" fmla="*/ 4542855 w 4572002"/>
                <a:gd name="connsiteY452" fmla="*/ 5864318 h 6858002"/>
                <a:gd name="connsiteX453" fmla="*/ 4544759 w 4572002"/>
                <a:gd name="connsiteY453" fmla="*/ 5902610 h 6858002"/>
                <a:gd name="connsiteX454" fmla="*/ 4544951 w 4572002"/>
                <a:gd name="connsiteY454" fmla="*/ 6012723 h 6858002"/>
                <a:gd name="connsiteX455" fmla="*/ 4541332 w 4572002"/>
                <a:gd name="connsiteY455" fmla="*/ 6059397 h 6858002"/>
                <a:gd name="connsiteX456" fmla="*/ 4527426 w 4572002"/>
                <a:gd name="connsiteY456" fmla="*/ 6171605 h 6858002"/>
                <a:gd name="connsiteX457" fmla="*/ 4520568 w 4572002"/>
                <a:gd name="connsiteY457" fmla="*/ 6242093 h 6858002"/>
                <a:gd name="connsiteX458" fmla="*/ 4509706 w 4572002"/>
                <a:gd name="connsiteY458" fmla="*/ 6323058 h 6858002"/>
                <a:gd name="connsiteX459" fmla="*/ 4502848 w 4572002"/>
                <a:gd name="connsiteY459" fmla="*/ 6415833 h 6858002"/>
                <a:gd name="connsiteX460" fmla="*/ 4482084 w 4572002"/>
                <a:gd name="connsiteY460" fmla="*/ 6584812 h 6858002"/>
                <a:gd name="connsiteX461" fmla="*/ 4460557 w 4572002"/>
                <a:gd name="connsiteY461" fmla="*/ 6748458 h 6858002"/>
                <a:gd name="connsiteX462" fmla="*/ 4441507 w 4572002"/>
                <a:gd name="connsiteY462" fmla="*/ 6815516 h 6858002"/>
                <a:gd name="connsiteX463" fmla="*/ 4431806 w 4572002"/>
                <a:gd name="connsiteY463" fmla="*/ 6858001 h 6858002"/>
                <a:gd name="connsiteX464" fmla="*/ 4259554 w 4572002"/>
                <a:gd name="connsiteY464" fmla="*/ 6858001 h 6858002"/>
                <a:gd name="connsiteX465" fmla="*/ 4259554 w 4572002"/>
                <a:gd name="connsiteY465" fmla="*/ 6858002 h 6858002"/>
                <a:gd name="connsiteX466" fmla="*/ 0 w 4572002"/>
                <a:gd name="connsiteY466" fmla="*/ 6858002 h 6858002"/>
                <a:gd name="connsiteX467" fmla="*/ 0 w 4572002"/>
                <a:gd name="connsiteY467" fmla="*/ 2 h 6858002"/>
                <a:gd name="connsiteX468" fmla="*/ 3766492 w 4572002"/>
                <a:gd name="connsiteY468" fmla="*/ 1 h 6858002"/>
                <a:gd name="connsiteX469" fmla="*/ 3769210 w 4572002"/>
                <a:gd name="connsiteY469" fmla="*/ 21486 h 68580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</a:cxnLst>
              <a:rect l="l" t="t" r="r" b="b"/>
              <a:pathLst>
                <a:path w="4572002" h="6858002">
                  <a:moveTo>
                    <a:pt x="4214994" y="6564620"/>
                  </a:moveTo>
                  <a:lnTo>
                    <a:pt x="4214994" y="6564621"/>
                  </a:lnTo>
                  <a:cubicBezTo>
                    <a:pt x="4225281" y="6575479"/>
                    <a:pt x="4231378" y="6582147"/>
                    <a:pt x="4237474" y="6588626"/>
                  </a:cubicBezTo>
                  <a:lnTo>
                    <a:pt x="4254096" y="6625225"/>
                  </a:lnTo>
                  <a:lnTo>
                    <a:pt x="4247001" y="6662540"/>
                  </a:lnTo>
                  <a:lnTo>
                    <a:pt x="4247000" y="6662541"/>
                  </a:lnTo>
                  <a:lnTo>
                    <a:pt x="4246999" y="6662544"/>
                  </a:lnTo>
                  <a:lnTo>
                    <a:pt x="4235550" y="6683027"/>
                  </a:lnTo>
                  <a:lnTo>
                    <a:pt x="4232403" y="6702976"/>
                  </a:lnTo>
                  <a:lnTo>
                    <a:pt x="4232403" y="6702977"/>
                  </a:lnTo>
                  <a:cubicBezTo>
                    <a:pt x="4232808" y="6716169"/>
                    <a:pt x="4237951" y="6729219"/>
                    <a:pt x="4246238" y="6742553"/>
                  </a:cubicBezTo>
                  <a:lnTo>
                    <a:pt x="4246239" y="6742555"/>
                  </a:lnTo>
                  <a:lnTo>
                    <a:pt x="4265716" y="6812062"/>
                  </a:lnTo>
                  <a:lnTo>
                    <a:pt x="4265717" y="6812064"/>
                  </a:lnTo>
                  <a:lnTo>
                    <a:pt x="4265717" y="6812063"/>
                  </a:lnTo>
                  <a:lnTo>
                    <a:pt x="4265716" y="6812062"/>
                  </a:lnTo>
                  <a:lnTo>
                    <a:pt x="4260942" y="6776800"/>
                  </a:lnTo>
                  <a:lnTo>
                    <a:pt x="4246239" y="6742555"/>
                  </a:lnTo>
                  <a:lnTo>
                    <a:pt x="4246238" y="6742552"/>
                  </a:lnTo>
                  <a:lnTo>
                    <a:pt x="4232403" y="6702976"/>
                  </a:lnTo>
                  <a:lnTo>
                    <a:pt x="4246999" y="6662544"/>
                  </a:lnTo>
                  <a:lnTo>
                    <a:pt x="4247000" y="6662542"/>
                  </a:lnTo>
                  <a:lnTo>
                    <a:pt x="4247001" y="6662540"/>
                  </a:lnTo>
                  <a:lnTo>
                    <a:pt x="4254084" y="6645552"/>
                  </a:lnTo>
                  <a:lnTo>
                    <a:pt x="4254096" y="6625225"/>
                  </a:lnTo>
                  <a:lnTo>
                    <a:pt x="4254096" y="6625224"/>
                  </a:lnTo>
                  <a:cubicBezTo>
                    <a:pt x="4252000" y="6611341"/>
                    <a:pt x="4245951" y="6597578"/>
                    <a:pt x="4237474" y="6588625"/>
                  </a:cubicBezTo>
                  <a:close/>
                  <a:moveTo>
                    <a:pt x="4295315" y="6438981"/>
                  </a:moveTo>
                  <a:lnTo>
                    <a:pt x="4275385" y="6463840"/>
                  </a:lnTo>
                  <a:lnTo>
                    <a:pt x="4275382" y="6463849"/>
                  </a:lnTo>
                  <a:lnTo>
                    <a:pt x="4261587" y="6513012"/>
                  </a:lnTo>
                  <a:lnTo>
                    <a:pt x="4242781" y="6546194"/>
                  </a:lnTo>
                  <a:lnTo>
                    <a:pt x="4242781" y="6546195"/>
                  </a:lnTo>
                  <a:lnTo>
                    <a:pt x="4259120" y="6521804"/>
                  </a:lnTo>
                  <a:lnTo>
                    <a:pt x="4261587" y="6513012"/>
                  </a:lnTo>
                  <a:lnTo>
                    <a:pt x="4264398" y="6508052"/>
                  </a:lnTo>
                  <a:lnTo>
                    <a:pt x="4275382" y="6463849"/>
                  </a:lnTo>
                  <a:lnTo>
                    <a:pt x="4275385" y="6463841"/>
                  </a:lnTo>
                  <a:cubicBezTo>
                    <a:pt x="4278336" y="6451650"/>
                    <a:pt x="4285813" y="6444077"/>
                    <a:pt x="4295315" y="6438981"/>
                  </a:cubicBezTo>
                  <a:close/>
                  <a:moveTo>
                    <a:pt x="4381289" y="6365204"/>
                  </a:moveTo>
                  <a:lnTo>
                    <a:pt x="4380008" y="6387910"/>
                  </a:lnTo>
                  <a:lnTo>
                    <a:pt x="4378243" y="6391549"/>
                  </a:lnTo>
                  <a:lnTo>
                    <a:pt x="4370589" y="6407332"/>
                  </a:lnTo>
                  <a:lnTo>
                    <a:pt x="4370589" y="6407333"/>
                  </a:lnTo>
                  <a:lnTo>
                    <a:pt x="4378243" y="6391549"/>
                  </a:lnTo>
                  <a:lnTo>
                    <a:pt x="4380008" y="6387910"/>
                  </a:lnTo>
                  <a:close/>
                  <a:moveTo>
                    <a:pt x="4142220" y="4221391"/>
                  </a:moveTo>
                  <a:lnTo>
                    <a:pt x="4142220" y="4221392"/>
                  </a:lnTo>
                  <a:cubicBezTo>
                    <a:pt x="4142982" y="4232061"/>
                    <a:pt x="4143172" y="4243873"/>
                    <a:pt x="4147936" y="4253015"/>
                  </a:cubicBezTo>
                  <a:cubicBezTo>
                    <a:pt x="4160129" y="4277402"/>
                    <a:pt x="4175749" y="4300071"/>
                    <a:pt x="4187752" y="4324646"/>
                  </a:cubicBezTo>
                  <a:lnTo>
                    <a:pt x="4196706" y="4363891"/>
                  </a:lnTo>
                  <a:lnTo>
                    <a:pt x="4195944" y="4482004"/>
                  </a:lnTo>
                  <a:cubicBezTo>
                    <a:pt x="4193276" y="4546776"/>
                    <a:pt x="4192704" y="4612500"/>
                    <a:pt x="4135934" y="4659174"/>
                  </a:cubicBezTo>
                  <a:cubicBezTo>
                    <a:pt x="4131362" y="4662986"/>
                    <a:pt x="4128694" y="4671176"/>
                    <a:pt x="4127932" y="4677655"/>
                  </a:cubicBezTo>
                  <a:cubicBezTo>
                    <a:pt x="4124313" y="4707564"/>
                    <a:pt x="4123931" y="4738235"/>
                    <a:pt x="4118025" y="4767764"/>
                  </a:cubicBezTo>
                  <a:cubicBezTo>
                    <a:pt x="4115644" y="4779575"/>
                    <a:pt x="4114835" y="4790387"/>
                    <a:pt x="4116716" y="4800483"/>
                  </a:cubicBezTo>
                  <a:lnTo>
                    <a:pt x="4116716" y="4800484"/>
                  </a:lnTo>
                  <a:cubicBezTo>
                    <a:pt x="4118597" y="4810581"/>
                    <a:pt x="4123170" y="4819964"/>
                    <a:pt x="4131552" y="4828917"/>
                  </a:cubicBezTo>
                  <a:lnTo>
                    <a:pt x="4153733" y="4863343"/>
                  </a:lnTo>
                  <a:lnTo>
                    <a:pt x="4161262" y="4889275"/>
                  </a:lnTo>
                  <a:lnTo>
                    <a:pt x="4159557" y="4912168"/>
                  </a:lnTo>
                  <a:cubicBezTo>
                    <a:pt x="4157842" y="4919978"/>
                    <a:pt x="4157485" y="4927122"/>
                    <a:pt x="4158155" y="4933804"/>
                  </a:cubicBezTo>
                  <a:lnTo>
                    <a:pt x="4158155" y="4933805"/>
                  </a:lnTo>
                  <a:lnTo>
                    <a:pt x="4162914" y="4952673"/>
                  </a:lnTo>
                  <a:lnTo>
                    <a:pt x="4165707" y="4957454"/>
                  </a:lnTo>
                  <a:lnTo>
                    <a:pt x="4166985" y="4961456"/>
                  </a:lnTo>
                  <a:cubicBezTo>
                    <a:pt x="4171496" y="4970097"/>
                    <a:pt x="4177202" y="4978394"/>
                    <a:pt x="4182989" y="4987038"/>
                  </a:cubicBezTo>
                  <a:cubicBezTo>
                    <a:pt x="4194228" y="5003802"/>
                    <a:pt x="4208326" y="5022853"/>
                    <a:pt x="4209468" y="5041522"/>
                  </a:cubicBezTo>
                  <a:cubicBezTo>
                    <a:pt x="4210087" y="5052096"/>
                    <a:pt x="4213005" y="5062300"/>
                    <a:pt x="4216684" y="5072376"/>
                  </a:cubicBezTo>
                  <a:lnTo>
                    <a:pt x="4222587" y="5087441"/>
                  </a:lnTo>
                  <a:lnTo>
                    <a:pt x="4235615" y="5133220"/>
                  </a:lnTo>
                  <a:lnTo>
                    <a:pt x="4235616" y="5133225"/>
                  </a:lnTo>
                  <a:lnTo>
                    <a:pt x="4228901" y="5166113"/>
                  </a:lnTo>
                  <a:lnTo>
                    <a:pt x="4228901" y="5166114"/>
                  </a:lnTo>
                  <a:cubicBezTo>
                    <a:pt x="4228139" y="5167638"/>
                    <a:pt x="4228712" y="5169781"/>
                    <a:pt x="4229593" y="5172091"/>
                  </a:cubicBezTo>
                  <a:lnTo>
                    <a:pt x="4232139" y="5179068"/>
                  </a:lnTo>
                  <a:cubicBezTo>
                    <a:pt x="4235759" y="5196595"/>
                    <a:pt x="4235807" y="5213598"/>
                    <a:pt x="4231973" y="5229434"/>
                  </a:cubicBezTo>
                  <a:lnTo>
                    <a:pt x="4225669" y="5241089"/>
                  </a:lnTo>
                  <a:lnTo>
                    <a:pt x="4208517" y="5272796"/>
                  </a:lnTo>
                  <a:cubicBezTo>
                    <a:pt x="4196871" y="5285441"/>
                    <a:pt x="4189165" y="5298595"/>
                    <a:pt x="4184613" y="5312288"/>
                  </a:cubicBezTo>
                  <a:lnTo>
                    <a:pt x="4183557" y="5321350"/>
                  </a:lnTo>
                  <a:lnTo>
                    <a:pt x="4181083" y="5326163"/>
                  </a:lnTo>
                  <a:lnTo>
                    <a:pt x="4179637" y="5355014"/>
                  </a:lnTo>
                  <a:lnTo>
                    <a:pt x="4179637" y="5355015"/>
                  </a:lnTo>
                  <a:cubicBezTo>
                    <a:pt x="4180286" y="5364883"/>
                    <a:pt x="4181989" y="5375003"/>
                    <a:pt x="4184513" y="5385385"/>
                  </a:cubicBezTo>
                  <a:cubicBezTo>
                    <a:pt x="4187752" y="5398722"/>
                    <a:pt x="4190038" y="5412058"/>
                    <a:pt x="4192704" y="5425583"/>
                  </a:cubicBezTo>
                  <a:cubicBezTo>
                    <a:pt x="4196514" y="5443871"/>
                    <a:pt x="4200516" y="5462352"/>
                    <a:pt x="4204327" y="5480638"/>
                  </a:cubicBezTo>
                  <a:lnTo>
                    <a:pt x="4208850" y="5507668"/>
                  </a:lnTo>
                  <a:lnTo>
                    <a:pt x="4198232" y="5531692"/>
                  </a:lnTo>
                  <a:lnTo>
                    <a:pt x="4198231" y="5531693"/>
                  </a:lnTo>
                  <a:cubicBezTo>
                    <a:pt x="4191181" y="5537600"/>
                    <a:pt x="4187989" y="5542649"/>
                    <a:pt x="4188085" y="5547578"/>
                  </a:cubicBezTo>
                  <a:lnTo>
                    <a:pt x="4188085" y="5547579"/>
                  </a:lnTo>
                  <a:cubicBezTo>
                    <a:pt x="4188180" y="5552508"/>
                    <a:pt x="4191562" y="5557318"/>
                    <a:pt x="4197659" y="5562747"/>
                  </a:cubicBezTo>
                  <a:cubicBezTo>
                    <a:pt x="4240332" y="5600468"/>
                    <a:pt x="4267003" y="5646190"/>
                    <a:pt x="4268907" y="5704484"/>
                  </a:cubicBezTo>
                  <a:cubicBezTo>
                    <a:pt x="4269289" y="5716486"/>
                    <a:pt x="4271954" y="5728679"/>
                    <a:pt x="4274812" y="5740489"/>
                  </a:cubicBezTo>
                  <a:cubicBezTo>
                    <a:pt x="4276527" y="5747729"/>
                    <a:pt x="4278433" y="5756494"/>
                    <a:pt x="4283578" y="5760874"/>
                  </a:cubicBezTo>
                  <a:cubicBezTo>
                    <a:pt x="4322821" y="5794975"/>
                    <a:pt x="4350063" y="5837458"/>
                    <a:pt x="4371973" y="5883752"/>
                  </a:cubicBezTo>
                  <a:lnTo>
                    <a:pt x="4371974" y="5883757"/>
                  </a:lnTo>
                  <a:lnTo>
                    <a:pt x="4389877" y="5935946"/>
                  </a:lnTo>
                  <a:lnTo>
                    <a:pt x="4389878" y="5935950"/>
                  </a:lnTo>
                  <a:lnTo>
                    <a:pt x="4386259" y="5993290"/>
                  </a:lnTo>
                  <a:lnTo>
                    <a:pt x="4386259" y="5993291"/>
                  </a:lnTo>
                  <a:cubicBezTo>
                    <a:pt x="4385116" y="6004531"/>
                    <a:pt x="4385306" y="6017485"/>
                    <a:pt x="4379782" y="6026440"/>
                  </a:cubicBezTo>
                  <a:cubicBezTo>
                    <a:pt x="4362445" y="6054825"/>
                    <a:pt x="4343778" y="6082258"/>
                    <a:pt x="4323583" y="6108738"/>
                  </a:cubicBezTo>
                  <a:cubicBezTo>
                    <a:pt x="4314914" y="6120074"/>
                    <a:pt x="4309961" y="6126884"/>
                    <a:pt x="4309890" y="6133314"/>
                  </a:cubicBezTo>
                  <a:lnTo>
                    <a:pt x="4309890" y="6133315"/>
                  </a:lnTo>
                  <a:lnTo>
                    <a:pt x="4313591" y="6143190"/>
                  </a:lnTo>
                  <a:lnTo>
                    <a:pt x="4325486" y="6155600"/>
                  </a:lnTo>
                  <a:lnTo>
                    <a:pt x="4325488" y="6155603"/>
                  </a:lnTo>
                  <a:cubicBezTo>
                    <a:pt x="4347778" y="6175798"/>
                    <a:pt x="4359398" y="6200945"/>
                    <a:pt x="4364160" y="6228757"/>
                  </a:cubicBezTo>
                  <a:lnTo>
                    <a:pt x="4381497" y="6361540"/>
                  </a:lnTo>
                  <a:lnTo>
                    <a:pt x="4381497" y="6361539"/>
                  </a:lnTo>
                  <a:cubicBezTo>
                    <a:pt x="4377877" y="6317151"/>
                    <a:pt x="4371590" y="6272764"/>
                    <a:pt x="4364160" y="6228756"/>
                  </a:cubicBezTo>
                  <a:cubicBezTo>
                    <a:pt x="4359398" y="6200944"/>
                    <a:pt x="4347778" y="6175797"/>
                    <a:pt x="4325488" y="6155602"/>
                  </a:cubicBezTo>
                  <a:lnTo>
                    <a:pt x="4325486" y="6155600"/>
                  </a:lnTo>
                  <a:lnTo>
                    <a:pt x="4309890" y="6133315"/>
                  </a:lnTo>
                  <a:lnTo>
                    <a:pt x="4323583" y="6108739"/>
                  </a:lnTo>
                  <a:cubicBezTo>
                    <a:pt x="4343778" y="6082259"/>
                    <a:pt x="4362445" y="6054826"/>
                    <a:pt x="4379782" y="6026441"/>
                  </a:cubicBezTo>
                  <a:cubicBezTo>
                    <a:pt x="4385306" y="6017486"/>
                    <a:pt x="4385116" y="6004532"/>
                    <a:pt x="4386259" y="5993292"/>
                  </a:cubicBezTo>
                  <a:lnTo>
                    <a:pt x="4386259" y="5993290"/>
                  </a:lnTo>
                  <a:lnTo>
                    <a:pt x="4389712" y="5964477"/>
                  </a:lnTo>
                  <a:lnTo>
                    <a:pt x="4389878" y="5935950"/>
                  </a:lnTo>
                  <a:lnTo>
                    <a:pt x="4389878" y="5935949"/>
                  </a:lnTo>
                  <a:lnTo>
                    <a:pt x="4389877" y="5935946"/>
                  </a:lnTo>
                  <a:lnTo>
                    <a:pt x="4382997" y="5909351"/>
                  </a:lnTo>
                  <a:lnTo>
                    <a:pt x="4371974" y="5883757"/>
                  </a:lnTo>
                  <a:lnTo>
                    <a:pt x="4371973" y="5883751"/>
                  </a:lnTo>
                  <a:cubicBezTo>
                    <a:pt x="4350063" y="5837457"/>
                    <a:pt x="4322821" y="5794974"/>
                    <a:pt x="4283578" y="5760873"/>
                  </a:cubicBezTo>
                  <a:cubicBezTo>
                    <a:pt x="4278433" y="5756493"/>
                    <a:pt x="4276527" y="5747728"/>
                    <a:pt x="4274812" y="5740488"/>
                  </a:cubicBezTo>
                  <a:cubicBezTo>
                    <a:pt x="4271954" y="5728678"/>
                    <a:pt x="4269289" y="5716485"/>
                    <a:pt x="4268907" y="5704483"/>
                  </a:cubicBezTo>
                  <a:cubicBezTo>
                    <a:pt x="4267003" y="5646189"/>
                    <a:pt x="4240332" y="5600467"/>
                    <a:pt x="4197659" y="5562746"/>
                  </a:cubicBezTo>
                  <a:lnTo>
                    <a:pt x="4188085" y="5547578"/>
                  </a:lnTo>
                  <a:lnTo>
                    <a:pt x="4198231" y="5531694"/>
                  </a:lnTo>
                  <a:lnTo>
                    <a:pt x="4198232" y="5531692"/>
                  </a:lnTo>
                  <a:lnTo>
                    <a:pt x="4206630" y="5520422"/>
                  </a:lnTo>
                  <a:lnTo>
                    <a:pt x="4208850" y="5507668"/>
                  </a:lnTo>
                  <a:lnTo>
                    <a:pt x="4208850" y="5507667"/>
                  </a:lnTo>
                  <a:cubicBezTo>
                    <a:pt x="4208803" y="5498832"/>
                    <a:pt x="4206231" y="5489497"/>
                    <a:pt x="4204327" y="5480637"/>
                  </a:cubicBezTo>
                  <a:cubicBezTo>
                    <a:pt x="4200516" y="5462351"/>
                    <a:pt x="4196514" y="5443870"/>
                    <a:pt x="4192704" y="5425582"/>
                  </a:cubicBezTo>
                  <a:cubicBezTo>
                    <a:pt x="4190038" y="5412057"/>
                    <a:pt x="4187752" y="5398721"/>
                    <a:pt x="4184513" y="5385384"/>
                  </a:cubicBezTo>
                  <a:lnTo>
                    <a:pt x="4179637" y="5355014"/>
                  </a:lnTo>
                  <a:lnTo>
                    <a:pt x="4183557" y="5321350"/>
                  </a:lnTo>
                  <a:lnTo>
                    <a:pt x="4208517" y="5272797"/>
                  </a:lnTo>
                  <a:lnTo>
                    <a:pt x="4225669" y="5241089"/>
                  </a:lnTo>
                  <a:lnTo>
                    <a:pt x="4231973" y="5229433"/>
                  </a:lnTo>
                  <a:lnTo>
                    <a:pt x="4232139" y="5179068"/>
                  </a:lnTo>
                  <a:lnTo>
                    <a:pt x="4232139" y="5179067"/>
                  </a:lnTo>
                  <a:cubicBezTo>
                    <a:pt x="4231663" y="5176876"/>
                    <a:pt x="4230473" y="5174400"/>
                    <a:pt x="4229593" y="5172090"/>
                  </a:cubicBezTo>
                  <a:lnTo>
                    <a:pt x="4228901" y="5166114"/>
                  </a:lnTo>
                  <a:lnTo>
                    <a:pt x="4235616" y="5133225"/>
                  </a:lnTo>
                  <a:lnTo>
                    <a:pt x="4235616" y="5133224"/>
                  </a:lnTo>
                  <a:lnTo>
                    <a:pt x="4235615" y="5133220"/>
                  </a:lnTo>
                  <a:lnTo>
                    <a:pt x="4228473" y="5102461"/>
                  </a:lnTo>
                  <a:lnTo>
                    <a:pt x="4222587" y="5087441"/>
                  </a:lnTo>
                  <a:lnTo>
                    <a:pt x="4222582" y="5087423"/>
                  </a:lnTo>
                  <a:cubicBezTo>
                    <a:pt x="4216496" y="5072411"/>
                    <a:pt x="4210397" y="5057381"/>
                    <a:pt x="4209468" y="5041521"/>
                  </a:cubicBezTo>
                  <a:cubicBezTo>
                    <a:pt x="4208326" y="5022852"/>
                    <a:pt x="4194228" y="5003801"/>
                    <a:pt x="4182989" y="4987037"/>
                  </a:cubicBezTo>
                  <a:lnTo>
                    <a:pt x="4165707" y="4957454"/>
                  </a:lnTo>
                  <a:lnTo>
                    <a:pt x="4158155" y="4933805"/>
                  </a:lnTo>
                  <a:lnTo>
                    <a:pt x="4159557" y="4912169"/>
                  </a:lnTo>
                  <a:cubicBezTo>
                    <a:pt x="4161319" y="4904358"/>
                    <a:pt x="4161831" y="4896714"/>
                    <a:pt x="4161262" y="4889276"/>
                  </a:cubicBezTo>
                  <a:lnTo>
                    <a:pt x="4161262" y="4889275"/>
                  </a:lnTo>
                  <a:lnTo>
                    <a:pt x="4156484" y="4867614"/>
                  </a:lnTo>
                  <a:lnTo>
                    <a:pt x="4153733" y="4863343"/>
                  </a:lnTo>
                  <a:lnTo>
                    <a:pt x="4151983" y="4857317"/>
                  </a:lnTo>
                  <a:cubicBezTo>
                    <a:pt x="4146840" y="4847214"/>
                    <a:pt x="4139839" y="4837703"/>
                    <a:pt x="4131552" y="4828916"/>
                  </a:cubicBezTo>
                  <a:lnTo>
                    <a:pt x="4116716" y="4800483"/>
                  </a:lnTo>
                  <a:lnTo>
                    <a:pt x="4118025" y="4767765"/>
                  </a:lnTo>
                  <a:cubicBezTo>
                    <a:pt x="4123931" y="4738236"/>
                    <a:pt x="4124313" y="4707565"/>
                    <a:pt x="4127932" y="4677656"/>
                  </a:cubicBezTo>
                  <a:cubicBezTo>
                    <a:pt x="4128694" y="4671177"/>
                    <a:pt x="4131362" y="4662987"/>
                    <a:pt x="4135934" y="4659175"/>
                  </a:cubicBezTo>
                  <a:cubicBezTo>
                    <a:pt x="4192704" y="4612501"/>
                    <a:pt x="4193276" y="4546777"/>
                    <a:pt x="4195944" y="4482005"/>
                  </a:cubicBezTo>
                  <a:cubicBezTo>
                    <a:pt x="4197659" y="4442762"/>
                    <a:pt x="4197659" y="4403326"/>
                    <a:pt x="4196706" y="4363891"/>
                  </a:cubicBezTo>
                  <a:lnTo>
                    <a:pt x="4196706" y="4363890"/>
                  </a:lnTo>
                  <a:cubicBezTo>
                    <a:pt x="4196514" y="4350554"/>
                    <a:pt x="4193466" y="4336457"/>
                    <a:pt x="4187752" y="4324645"/>
                  </a:cubicBezTo>
                  <a:cubicBezTo>
                    <a:pt x="4175749" y="4300070"/>
                    <a:pt x="4160129" y="4277401"/>
                    <a:pt x="4147936" y="4253014"/>
                  </a:cubicBezTo>
                  <a:close/>
                  <a:moveTo>
                    <a:pt x="4211111" y="2836172"/>
                  </a:moveTo>
                  <a:lnTo>
                    <a:pt x="4202421" y="2848793"/>
                  </a:lnTo>
                  <a:cubicBezTo>
                    <a:pt x="4197421" y="2865010"/>
                    <a:pt x="4191562" y="2881307"/>
                    <a:pt x="4186816" y="2897785"/>
                  </a:cubicBezTo>
                  <a:lnTo>
                    <a:pt x="4185787" y="2903551"/>
                  </a:lnTo>
                  <a:lnTo>
                    <a:pt x="4182513" y="2914328"/>
                  </a:lnTo>
                  <a:lnTo>
                    <a:pt x="4177882" y="2947858"/>
                  </a:lnTo>
                  <a:lnTo>
                    <a:pt x="4177881" y="2947862"/>
                  </a:lnTo>
                  <a:lnTo>
                    <a:pt x="4177881" y="2947863"/>
                  </a:lnTo>
                  <a:cubicBezTo>
                    <a:pt x="4177512" y="2959157"/>
                    <a:pt x="4178512" y="2970576"/>
                    <a:pt x="4181465" y="2982149"/>
                  </a:cubicBezTo>
                  <a:lnTo>
                    <a:pt x="4193158" y="3077402"/>
                  </a:lnTo>
                  <a:lnTo>
                    <a:pt x="4180703" y="3172654"/>
                  </a:lnTo>
                  <a:cubicBezTo>
                    <a:pt x="4154794" y="3276480"/>
                    <a:pt x="4127362" y="3380305"/>
                    <a:pt x="4133076" y="3489467"/>
                  </a:cubicBezTo>
                  <a:cubicBezTo>
                    <a:pt x="4134028" y="3507563"/>
                    <a:pt x="4122407" y="3529090"/>
                    <a:pt x="4110977" y="3544713"/>
                  </a:cubicBezTo>
                  <a:cubicBezTo>
                    <a:pt x="4100119" y="3559668"/>
                    <a:pt x="4094260" y="3566812"/>
                    <a:pt x="4093355" y="3574408"/>
                  </a:cubicBezTo>
                  <a:lnTo>
                    <a:pt x="4093355" y="3574409"/>
                  </a:lnTo>
                  <a:cubicBezTo>
                    <a:pt x="4092450" y="3582005"/>
                    <a:pt x="4096499" y="3590054"/>
                    <a:pt x="4105453" y="3606818"/>
                  </a:cubicBezTo>
                  <a:cubicBezTo>
                    <a:pt x="4109835" y="3614820"/>
                    <a:pt x="4112501" y="3624726"/>
                    <a:pt x="4118979" y="3630633"/>
                  </a:cubicBezTo>
                  <a:lnTo>
                    <a:pt x="4136708" y="3654416"/>
                  </a:lnTo>
                  <a:lnTo>
                    <a:pt x="4140382" y="3668940"/>
                  </a:lnTo>
                  <a:lnTo>
                    <a:pt x="4143220" y="3680164"/>
                  </a:lnTo>
                  <a:lnTo>
                    <a:pt x="4139172" y="3734837"/>
                  </a:lnTo>
                  <a:lnTo>
                    <a:pt x="4139172" y="3734838"/>
                  </a:lnTo>
                  <a:cubicBezTo>
                    <a:pt x="4138220" y="3741316"/>
                    <a:pt x="4136886" y="3749126"/>
                    <a:pt x="4139554" y="3754653"/>
                  </a:cubicBezTo>
                  <a:lnTo>
                    <a:pt x="4145911" y="3789776"/>
                  </a:lnTo>
                  <a:lnTo>
                    <a:pt x="4130980" y="3822472"/>
                  </a:lnTo>
                  <a:cubicBezTo>
                    <a:pt x="4123932" y="3831902"/>
                    <a:pt x="4118312" y="3842046"/>
                    <a:pt x="4116645" y="3852619"/>
                  </a:cubicBezTo>
                  <a:lnTo>
                    <a:pt x="4116645" y="3852620"/>
                  </a:lnTo>
                  <a:lnTo>
                    <a:pt x="4117425" y="3868764"/>
                  </a:lnTo>
                  <a:lnTo>
                    <a:pt x="4126028" y="3885337"/>
                  </a:lnTo>
                  <a:lnTo>
                    <a:pt x="4126028" y="3885339"/>
                  </a:lnTo>
                  <a:cubicBezTo>
                    <a:pt x="4135744" y="3897722"/>
                    <a:pt x="4143150" y="3910319"/>
                    <a:pt x="4148409" y="3923125"/>
                  </a:cubicBezTo>
                  <a:lnTo>
                    <a:pt x="4157913" y="3962160"/>
                  </a:lnTo>
                  <a:lnTo>
                    <a:pt x="4142221" y="4043838"/>
                  </a:lnTo>
                  <a:lnTo>
                    <a:pt x="4142220" y="4043839"/>
                  </a:lnTo>
                  <a:cubicBezTo>
                    <a:pt x="4133457" y="4063842"/>
                    <a:pt x="4128075" y="4083702"/>
                    <a:pt x="4127099" y="4103825"/>
                  </a:cubicBezTo>
                  <a:lnTo>
                    <a:pt x="4127099" y="4103826"/>
                  </a:lnTo>
                  <a:lnTo>
                    <a:pt x="4129066" y="4134256"/>
                  </a:lnTo>
                  <a:lnTo>
                    <a:pt x="4138410" y="4165382"/>
                  </a:lnTo>
                  <a:lnTo>
                    <a:pt x="4138410" y="4165384"/>
                  </a:lnTo>
                  <a:lnTo>
                    <a:pt x="4142315" y="4192388"/>
                  </a:lnTo>
                  <a:lnTo>
                    <a:pt x="4142315" y="4192387"/>
                  </a:lnTo>
                  <a:cubicBezTo>
                    <a:pt x="4142411" y="4182767"/>
                    <a:pt x="4141839" y="4173480"/>
                    <a:pt x="4138410" y="4165383"/>
                  </a:cubicBezTo>
                  <a:lnTo>
                    <a:pt x="4138410" y="4165382"/>
                  </a:lnTo>
                  <a:lnTo>
                    <a:pt x="4127099" y="4103826"/>
                  </a:lnTo>
                  <a:lnTo>
                    <a:pt x="4142220" y="4043840"/>
                  </a:lnTo>
                  <a:lnTo>
                    <a:pt x="4142221" y="4043838"/>
                  </a:lnTo>
                  <a:lnTo>
                    <a:pt x="4155523" y="4002410"/>
                  </a:lnTo>
                  <a:lnTo>
                    <a:pt x="4157913" y="3962160"/>
                  </a:lnTo>
                  <a:lnTo>
                    <a:pt x="4157913" y="3962159"/>
                  </a:lnTo>
                  <a:cubicBezTo>
                    <a:pt x="4155651" y="3935727"/>
                    <a:pt x="4145460" y="3910104"/>
                    <a:pt x="4126028" y="3885338"/>
                  </a:cubicBezTo>
                  <a:lnTo>
                    <a:pt x="4126028" y="3885337"/>
                  </a:lnTo>
                  <a:lnTo>
                    <a:pt x="4116645" y="3852620"/>
                  </a:lnTo>
                  <a:lnTo>
                    <a:pt x="4130980" y="3822473"/>
                  </a:lnTo>
                  <a:cubicBezTo>
                    <a:pt x="4139172" y="3811614"/>
                    <a:pt x="4144316" y="3800897"/>
                    <a:pt x="4145911" y="3789777"/>
                  </a:cubicBezTo>
                  <a:lnTo>
                    <a:pt x="4145911" y="3789776"/>
                  </a:lnTo>
                  <a:cubicBezTo>
                    <a:pt x="4147507" y="3778655"/>
                    <a:pt x="4145554" y="3767130"/>
                    <a:pt x="4139554" y="3754652"/>
                  </a:cubicBezTo>
                  <a:lnTo>
                    <a:pt x="4139172" y="3734838"/>
                  </a:lnTo>
                  <a:lnTo>
                    <a:pt x="4143220" y="3680164"/>
                  </a:lnTo>
                  <a:lnTo>
                    <a:pt x="4143220" y="3680163"/>
                  </a:lnTo>
                  <a:lnTo>
                    <a:pt x="4140382" y="3668940"/>
                  </a:lnTo>
                  <a:lnTo>
                    <a:pt x="4136708" y="3654416"/>
                  </a:lnTo>
                  <a:lnTo>
                    <a:pt x="4136708" y="3654416"/>
                  </a:lnTo>
                  <a:lnTo>
                    <a:pt x="4136708" y="3654415"/>
                  </a:lnTo>
                  <a:cubicBezTo>
                    <a:pt x="4132898" y="3646123"/>
                    <a:pt x="4127219" y="3638157"/>
                    <a:pt x="4118979" y="3630632"/>
                  </a:cubicBezTo>
                  <a:cubicBezTo>
                    <a:pt x="4112501" y="3624725"/>
                    <a:pt x="4109835" y="3614819"/>
                    <a:pt x="4105453" y="3606817"/>
                  </a:cubicBezTo>
                  <a:cubicBezTo>
                    <a:pt x="4100976" y="3598435"/>
                    <a:pt x="4097725" y="3592232"/>
                    <a:pt x="4095707" y="3587174"/>
                  </a:cubicBezTo>
                  <a:lnTo>
                    <a:pt x="4093355" y="3574408"/>
                  </a:lnTo>
                  <a:lnTo>
                    <a:pt x="4098434" y="3562321"/>
                  </a:lnTo>
                  <a:cubicBezTo>
                    <a:pt x="4101369" y="3557716"/>
                    <a:pt x="4105548" y="3552191"/>
                    <a:pt x="4110977" y="3544714"/>
                  </a:cubicBezTo>
                  <a:cubicBezTo>
                    <a:pt x="4122407" y="3529091"/>
                    <a:pt x="4134028" y="3507564"/>
                    <a:pt x="4133076" y="3489468"/>
                  </a:cubicBezTo>
                  <a:cubicBezTo>
                    <a:pt x="4127362" y="3380306"/>
                    <a:pt x="4154794" y="3276481"/>
                    <a:pt x="4180703" y="3172655"/>
                  </a:cubicBezTo>
                  <a:cubicBezTo>
                    <a:pt x="4188705" y="3140650"/>
                    <a:pt x="4192943" y="3109026"/>
                    <a:pt x="4193158" y="3077402"/>
                  </a:cubicBezTo>
                  <a:lnTo>
                    <a:pt x="4193158" y="3077401"/>
                  </a:lnTo>
                  <a:cubicBezTo>
                    <a:pt x="4193372" y="3045777"/>
                    <a:pt x="4189562" y="3014153"/>
                    <a:pt x="4181465" y="2982148"/>
                  </a:cubicBezTo>
                  <a:lnTo>
                    <a:pt x="4177881" y="2947863"/>
                  </a:lnTo>
                  <a:lnTo>
                    <a:pt x="4177882" y="2947858"/>
                  </a:lnTo>
                  <a:lnTo>
                    <a:pt x="4185787" y="2903551"/>
                  </a:lnTo>
                  <a:lnTo>
                    <a:pt x="4202421" y="2848794"/>
                  </a:lnTo>
                  <a:cubicBezTo>
                    <a:pt x="4203754" y="2844317"/>
                    <a:pt x="4207040" y="2839983"/>
                    <a:pt x="4211111" y="2836173"/>
                  </a:cubicBezTo>
                  <a:close/>
                  <a:moveTo>
                    <a:pt x="3726625" y="1508458"/>
                  </a:moveTo>
                  <a:lnTo>
                    <a:pt x="3698531" y="1596214"/>
                  </a:lnTo>
                  <a:cubicBezTo>
                    <a:pt x="3696054" y="1604979"/>
                    <a:pt x="3697579" y="1615837"/>
                    <a:pt x="3700436" y="1624981"/>
                  </a:cubicBezTo>
                  <a:cubicBezTo>
                    <a:pt x="3710152" y="1656224"/>
                    <a:pt x="3734537" y="1676037"/>
                    <a:pt x="3757017" y="1697754"/>
                  </a:cubicBezTo>
                  <a:cubicBezTo>
                    <a:pt x="3766924" y="1707280"/>
                    <a:pt x="3773972" y="1720424"/>
                    <a:pt x="3779686" y="1733189"/>
                  </a:cubicBezTo>
                  <a:cubicBezTo>
                    <a:pt x="3794357" y="1766336"/>
                    <a:pt x="3807501" y="1800247"/>
                    <a:pt x="3821407" y="1833776"/>
                  </a:cubicBezTo>
                  <a:cubicBezTo>
                    <a:pt x="3822741" y="1837014"/>
                    <a:pt x="3826170" y="1839680"/>
                    <a:pt x="3829028" y="1842159"/>
                  </a:cubicBezTo>
                  <a:cubicBezTo>
                    <a:pt x="3859129" y="1866923"/>
                    <a:pt x="3889418" y="1891498"/>
                    <a:pt x="3919519" y="1916455"/>
                  </a:cubicBezTo>
                  <a:cubicBezTo>
                    <a:pt x="3925233" y="1921217"/>
                    <a:pt x="3929425" y="1928077"/>
                    <a:pt x="3934949" y="1933220"/>
                  </a:cubicBezTo>
                  <a:cubicBezTo>
                    <a:pt x="3942569" y="1940460"/>
                    <a:pt x="3949810" y="1949604"/>
                    <a:pt x="3958954" y="1953414"/>
                  </a:cubicBezTo>
                  <a:cubicBezTo>
                    <a:pt x="3987719" y="1965225"/>
                    <a:pt x="4000103" y="1987895"/>
                    <a:pt x="4005437" y="2016470"/>
                  </a:cubicBezTo>
                  <a:cubicBezTo>
                    <a:pt x="4010390" y="2042571"/>
                    <a:pt x="4014582" y="2068670"/>
                    <a:pt x="4020296" y="2094579"/>
                  </a:cubicBezTo>
                  <a:cubicBezTo>
                    <a:pt x="4027154" y="2126202"/>
                    <a:pt x="4034584" y="2157637"/>
                    <a:pt x="4042967" y="2188880"/>
                  </a:cubicBezTo>
                  <a:cubicBezTo>
                    <a:pt x="4046587" y="2202405"/>
                    <a:pt x="4050777" y="2216693"/>
                    <a:pt x="4058207" y="2228315"/>
                  </a:cubicBezTo>
                  <a:cubicBezTo>
                    <a:pt x="4078782" y="2260891"/>
                    <a:pt x="4092688" y="2295754"/>
                    <a:pt x="4087164" y="2334045"/>
                  </a:cubicBezTo>
                  <a:cubicBezTo>
                    <a:pt x="4082782" y="2364716"/>
                    <a:pt x="4094022" y="2390435"/>
                    <a:pt x="4111549" y="2409486"/>
                  </a:cubicBezTo>
                  <a:cubicBezTo>
                    <a:pt x="4119503" y="2418155"/>
                    <a:pt x="4125016" y="2426977"/>
                    <a:pt x="4128650" y="2435913"/>
                  </a:cubicBezTo>
                  <a:lnTo>
                    <a:pt x="4134481" y="2463018"/>
                  </a:lnTo>
                  <a:lnTo>
                    <a:pt x="4125839" y="2518262"/>
                  </a:lnTo>
                  <a:lnTo>
                    <a:pt x="4125838" y="2518264"/>
                  </a:lnTo>
                  <a:cubicBezTo>
                    <a:pt x="4123171" y="2527790"/>
                    <a:pt x="4122027" y="2536457"/>
                    <a:pt x="4122194" y="2545006"/>
                  </a:cubicBezTo>
                  <a:lnTo>
                    <a:pt x="4122194" y="2545007"/>
                  </a:lnTo>
                  <a:cubicBezTo>
                    <a:pt x="4122360" y="2553556"/>
                    <a:pt x="4123837" y="2561986"/>
                    <a:pt x="4126408" y="2571035"/>
                  </a:cubicBezTo>
                  <a:cubicBezTo>
                    <a:pt x="4138410" y="2612946"/>
                    <a:pt x="4170987" y="2640951"/>
                    <a:pt x="4199563" y="2668002"/>
                  </a:cubicBezTo>
                  <a:cubicBezTo>
                    <a:pt x="4223947" y="2691055"/>
                    <a:pt x="4237663" y="2716964"/>
                    <a:pt x="4247953" y="2745349"/>
                  </a:cubicBezTo>
                  <a:lnTo>
                    <a:pt x="4247954" y="2745352"/>
                  </a:lnTo>
                  <a:lnTo>
                    <a:pt x="4253873" y="2778006"/>
                  </a:lnTo>
                  <a:lnTo>
                    <a:pt x="4253453" y="2785440"/>
                  </a:lnTo>
                  <a:lnTo>
                    <a:pt x="4243374" y="2811780"/>
                  </a:lnTo>
                  <a:lnTo>
                    <a:pt x="4243371" y="2811787"/>
                  </a:lnTo>
                  <a:lnTo>
                    <a:pt x="4243372" y="2811787"/>
                  </a:lnTo>
                  <a:lnTo>
                    <a:pt x="4243374" y="2811780"/>
                  </a:lnTo>
                  <a:lnTo>
                    <a:pt x="4253025" y="2793023"/>
                  </a:lnTo>
                  <a:lnTo>
                    <a:pt x="4253453" y="2785440"/>
                  </a:lnTo>
                  <a:lnTo>
                    <a:pt x="4254654" y="2782305"/>
                  </a:lnTo>
                  <a:lnTo>
                    <a:pt x="4253873" y="2778006"/>
                  </a:lnTo>
                  <a:lnTo>
                    <a:pt x="4254284" y="2770758"/>
                  </a:lnTo>
                  <a:lnTo>
                    <a:pt x="4247954" y="2745352"/>
                  </a:lnTo>
                  <a:lnTo>
                    <a:pt x="4247953" y="2745348"/>
                  </a:lnTo>
                  <a:cubicBezTo>
                    <a:pt x="4237663" y="2716963"/>
                    <a:pt x="4223947" y="2691054"/>
                    <a:pt x="4199563" y="2668001"/>
                  </a:cubicBezTo>
                  <a:cubicBezTo>
                    <a:pt x="4170987" y="2640950"/>
                    <a:pt x="4138410" y="2612945"/>
                    <a:pt x="4126408" y="2571034"/>
                  </a:cubicBezTo>
                  <a:lnTo>
                    <a:pt x="4122194" y="2545007"/>
                  </a:lnTo>
                  <a:lnTo>
                    <a:pt x="4125838" y="2518265"/>
                  </a:lnTo>
                  <a:lnTo>
                    <a:pt x="4125839" y="2518262"/>
                  </a:lnTo>
                  <a:lnTo>
                    <a:pt x="4132419" y="2490551"/>
                  </a:lnTo>
                  <a:lnTo>
                    <a:pt x="4134481" y="2463018"/>
                  </a:lnTo>
                  <a:lnTo>
                    <a:pt x="4134481" y="2463017"/>
                  </a:lnTo>
                  <a:cubicBezTo>
                    <a:pt x="4133600" y="2444777"/>
                    <a:pt x="4127457" y="2426822"/>
                    <a:pt x="4111549" y="2409485"/>
                  </a:cubicBezTo>
                  <a:cubicBezTo>
                    <a:pt x="4094022" y="2390434"/>
                    <a:pt x="4082782" y="2364715"/>
                    <a:pt x="4087164" y="2334044"/>
                  </a:cubicBezTo>
                  <a:cubicBezTo>
                    <a:pt x="4092688" y="2295753"/>
                    <a:pt x="4078782" y="2260890"/>
                    <a:pt x="4058207" y="2228314"/>
                  </a:cubicBezTo>
                  <a:cubicBezTo>
                    <a:pt x="4050777" y="2216692"/>
                    <a:pt x="4046587" y="2202404"/>
                    <a:pt x="4042967" y="2188879"/>
                  </a:cubicBezTo>
                  <a:cubicBezTo>
                    <a:pt x="4034584" y="2157636"/>
                    <a:pt x="4027154" y="2126201"/>
                    <a:pt x="4020296" y="2094578"/>
                  </a:cubicBezTo>
                  <a:cubicBezTo>
                    <a:pt x="4014582" y="2068669"/>
                    <a:pt x="4010390" y="2042570"/>
                    <a:pt x="4005437" y="2016469"/>
                  </a:cubicBezTo>
                  <a:cubicBezTo>
                    <a:pt x="4000103" y="1987894"/>
                    <a:pt x="3987719" y="1965224"/>
                    <a:pt x="3958954" y="1953413"/>
                  </a:cubicBezTo>
                  <a:cubicBezTo>
                    <a:pt x="3949810" y="1949603"/>
                    <a:pt x="3942569" y="1940459"/>
                    <a:pt x="3934949" y="1933219"/>
                  </a:cubicBezTo>
                  <a:cubicBezTo>
                    <a:pt x="3929425" y="1928076"/>
                    <a:pt x="3925233" y="1921216"/>
                    <a:pt x="3919519" y="1916454"/>
                  </a:cubicBezTo>
                  <a:cubicBezTo>
                    <a:pt x="3889418" y="1891497"/>
                    <a:pt x="3859129" y="1866922"/>
                    <a:pt x="3829028" y="1842158"/>
                  </a:cubicBezTo>
                  <a:cubicBezTo>
                    <a:pt x="3826170" y="1839679"/>
                    <a:pt x="3822741" y="1837013"/>
                    <a:pt x="3821407" y="1833775"/>
                  </a:cubicBezTo>
                  <a:cubicBezTo>
                    <a:pt x="3807501" y="1800246"/>
                    <a:pt x="3794358" y="1766335"/>
                    <a:pt x="3779686" y="1733188"/>
                  </a:cubicBezTo>
                  <a:cubicBezTo>
                    <a:pt x="3773972" y="1720423"/>
                    <a:pt x="3766924" y="1707279"/>
                    <a:pt x="3757018" y="1697753"/>
                  </a:cubicBezTo>
                  <a:cubicBezTo>
                    <a:pt x="3734538" y="1676036"/>
                    <a:pt x="3710152" y="1656223"/>
                    <a:pt x="3700436" y="1624980"/>
                  </a:cubicBezTo>
                  <a:cubicBezTo>
                    <a:pt x="3697580" y="1615836"/>
                    <a:pt x="3696055" y="1604978"/>
                    <a:pt x="3698532" y="1596213"/>
                  </a:cubicBezTo>
                  <a:close/>
                  <a:moveTo>
                    <a:pt x="3745230" y="1459073"/>
                  </a:moveTo>
                  <a:lnTo>
                    <a:pt x="3745229" y="1459074"/>
                  </a:lnTo>
                  <a:lnTo>
                    <a:pt x="3736012" y="1481572"/>
                  </a:lnTo>
                  <a:close/>
                  <a:moveTo>
                    <a:pt x="3764423" y="1268758"/>
                  </a:moveTo>
                  <a:cubicBezTo>
                    <a:pt x="3764875" y="1275402"/>
                    <a:pt x="3766447" y="1281689"/>
                    <a:pt x="3769590" y="1286070"/>
                  </a:cubicBezTo>
                  <a:cubicBezTo>
                    <a:pt x="3784163" y="1306930"/>
                    <a:pt x="3790403" y="1328553"/>
                    <a:pt x="3791927" y="1350628"/>
                  </a:cubicBezTo>
                  <a:lnTo>
                    <a:pt x="3786333" y="1413840"/>
                  </a:lnTo>
                  <a:lnTo>
                    <a:pt x="3791928" y="1350627"/>
                  </a:lnTo>
                  <a:cubicBezTo>
                    <a:pt x="3790403" y="1328552"/>
                    <a:pt x="3784164" y="1306930"/>
                    <a:pt x="3769590" y="1286069"/>
                  </a:cubicBezTo>
                  <a:close/>
                  <a:moveTo>
                    <a:pt x="3706152" y="773035"/>
                  </a:moveTo>
                  <a:lnTo>
                    <a:pt x="3706152" y="773036"/>
                  </a:lnTo>
                  <a:cubicBezTo>
                    <a:pt x="3708438" y="800277"/>
                    <a:pt x="3711676" y="827330"/>
                    <a:pt x="3714152" y="854380"/>
                  </a:cubicBezTo>
                  <a:cubicBezTo>
                    <a:pt x="3716438" y="878957"/>
                    <a:pt x="3717200" y="903723"/>
                    <a:pt x="3745205" y="915344"/>
                  </a:cubicBezTo>
                  <a:cubicBezTo>
                    <a:pt x="3749587" y="917060"/>
                    <a:pt x="3752825" y="922774"/>
                    <a:pt x="3755683" y="927156"/>
                  </a:cubicBezTo>
                  <a:cubicBezTo>
                    <a:pt x="3799691" y="994786"/>
                    <a:pt x="3798547" y="1030981"/>
                    <a:pt x="3752063" y="1097088"/>
                  </a:cubicBezTo>
                  <a:cubicBezTo>
                    <a:pt x="3747301" y="1103946"/>
                    <a:pt x="3743871" y="1118614"/>
                    <a:pt x="3747681" y="1123186"/>
                  </a:cubicBezTo>
                  <a:cubicBezTo>
                    <a:pt x="3763493" y="1142618"/>
                    <a:pt x="3770542" y="1162954"/>
                    <a:pt x="3772400" y="1184029"/>
                  </a:cubicBezTo>
                  <a:cubicBezTo>
                    <a:pt x="3770542" y="1162954"/>
                    <a:pt x="3763494" y="1142617"/>
                    <a:pt x="3747682" y="1123185"/>
                  </a:cubicBezTo>
                  <a:cubicBezTo>
                    <a:pt x="3743872" y="1118613"/>
                    <a:pt x="3747302" y="1103945"/>
                    <a:pt x="3752064" y="1097087"/>
                  </a:cubicBezTo>
                  <a:cubicBezTo>
                    <a:pt x="3798548" y="1030980"/>
                    <a:pt x="3799692" y="994785"/>
                    <a:pt x="3755684" y="927155"/>
                  </a:cubicBezTo>
                  <a:cubicBezTo>
                    <a:pt x="3752826" y="922773"/>
                    <a:pt x="3749588" y="917059"/>
                    <a:pt x="3745206" y="915343"/>
                  </a:cubicBezTo>
                  <a:cubicBezTo>
                    <a:pt x="3717200" y="903722"/>
                    <a:pt x="3716438" y="878956"/>
                    <a:pt x="3714152" y="854379"/>
                  </a:cubicBezTo>
                  <a:close/>
                  <a:moveTo>
                    <a:pt x="3761553" y="517851"/>
                  </a:moveTo>
                  <a:lnTo>
                    <a:pt x="3752635" y="556048"/>
                  </a:lnTo>
                  <a:cubicBezTo>
                    <a:pt x="3750539" y="564049"/>
                    <a:pt x="3745015" y="572623"/>
                    <a:pt x="3746157" y="580051"/>
                  </a:cubicBezTo>
                  <a:cubicBezTo>
                    <a:pt x="3749491" y="601579"/>
                    <a:pt x="3747062" y="622201"/>
                    <a:pt x="3742776" y="642538"/>
                  </a:cubicBezTo>
                  <a:lnTo>
                    <a:pt x="3730253" y="694928"/>
                  </a:lnTo>
                  <a:lnTo>
                    <a:pt x="3742777" y="642537"/>
                  </a:lnTo>
                  <a:cubicBezTo>
                    <a:pt x="3747063" y="622201"/>
                    <a:pt x="3749492" y="601578"/>
                    <a:pt x="3746158" y="580050"/>
                  </a:cubicBezTo>
                  <a:cubicBezTo>
                    <a:pt x="3745016" y="572622"/>
                    <a:pt x="3750540" y="564048"/>
                    <a:pt x="3752636" y="556047"/>
                  </a:cubicBezTo>
                  <a:close/>
                  <a:moveTo>
                    <a:pt x="3774848" y="298169"/>
                  </a:moveTo>
                  <a:lnTo>
                    <a:pt x="3760065" y="313534"/>
                  </a:lnTo>
                  <a:cubicBezTo>
                    <a:pt x="3755873" y="316390"/>
                    <a:pt x="3758159" y="330299"/>
                    <a:pt x="3759493" y="338871"/>
                  </a:cubicBezTo>
                  <a:lnTo>
                    <a:pt x="3759500" y="338900"/>
                  </a:lnTo>
                  <a:lnTo>
                    <a:pt x="3769400" y="395640"/>
                  </a:lnTo>
                  <a:lnTo>
                    <a:pt x="3765590" y="367328"/>
                  </a:lnTo>
                  <a:lnTo>
                    <a:pt x="3759500" y="338900"/>
                  </a:lnTo>
                  <a:lnTo>
                    <a:pt x="3759494" y="338870"/>
                  </a:lnTo>
                  <a:cubicBezTo>
                    <a:pt x="3758160" y="330298"/>
                    <a:pt x="3755874" y="316389"/>
                    <a:pt x="3760066" y="313533"/>
                  </a:cubicBezTo>
                  <a:close/>
                  <a:moveTo>
                    <a:pt x="3782393" y="281568"/>
                  </a:moveTo>
                  <a:lnTo>
                    <a:pt x="3777498" y="295415"/>
                  </a:lnTo>
                  <a:lnTo>
                    <a:pt x="3777499" y="295415"/>
                  </a:lnTo>
                  <a:close/>
                  <a:moveTo>
                    <a:pt x="3769073" y="24486"/>
                  </a:moveTo>
                  <a:lnTo>
                    <a:pt x="3766810" y="74129"/>
                  </a:lnTo>
                  <a:cubicBezTo>
                    <a:pt x="3767733" y="91492"/>
                    <a:pt x="3770043" y="108703"/>
                    <a:pt x="3772734" y="125861"/>
                  </a:cubicBezTo>
                  <a:lnTo>
                    <a:pt x="3777129" y="153387"/>
                  </a:lnTo>
                  <a:lnTo>
                    <a:pt x="3785402" y="228944"/>
                  </a:lnTo>
                  <a:lnTo>
                    <a:pt x="3780943" y="177271"/>
                  </a:lnTo>
                  <a:lnTo>
                    <a:pt x="3777129" y="153387"/>
                  </a:lnTo>
                  <a:lnTo>
                    <a:pt x="3776930" y="151569"/>
                  </a:lnTo>
                  <a:cubicBezTo>
                    <a:pt x="3772700" y="125876"/>
                    <a:pt x="3768195" y="100174"/>
                    <a:pt x="3766811" y="74129"/>
                  </a:cubicBezTo>
                  <a:close/>
                  <a:moveTo>
                    <a:pt x="3766492" y="0"/>
                  </a:moveTo>
                  <a:lnTo>
                    <a:pt x="4230600" y="0"/>
                  </a:lnTo>
                  <a:lnTo>
                    <a:pt x="4229473" y="2817"/>
                  </a:lnTo>
                  <a:cubicBezTo>
                    <a:pt x="4221092" y="21486"/>
                    <a:pt x="4218423" y="43012"/>
                    <a:pt x="4215375" y="63587"/>
                  </a:cubicBezTo>
                  <a:cubicBezTo>
                    <a:pt x="4209851" y="101308"/>
                    <a:pt x="4206421" y="139219"/>
                    <a:pt x="4201468" y="176939"/>
                  </a:cubicBezTo>
                  <a:cubicBezTo>
                    <a:pt x="4200325" y="184941"/>
                    <a:pt x="4198231" y="194085"/>
                    <a:pt x="4193466" y="200182"/>
                  </a:cubicBezTo>
                  <a:cubicBezTo>
                    <a:pt x="4161461" y="241901"/>
                    <a:pt x="4152508" y="292579"/>
                    <a:pt x="4155554" y="340774"/>
                  </a:cubicBezTo>
                  <a:cubicBezTo>
                    <a:pt x="4157843" y="378686"/>
                    <a:pt x="4159557" y="415835"/>
                    <a:pt x="4156319" y="453364"/>
                  </a:cubicBezTo>
                  <a:cubicBezTo>
                    <a:pt x="4156127" y="456222"/>
                    <a:pt x="4156509" y="460032"/>
                    <a:pt x="4158033" y="462126"/>
                  </a:cubicBezTo>
                  <a:cubicBezTo>
                    <a:pt x="4168129" y="475081"/>
                    <a:pt x="4168891" y="488607"/>
                    <a:pt x="4170605" y="505182"/>
                  </a:cubicBezTo>
                  <a:cubicBezTo>
                    <a:pt x="4173083" y="528615"/>
                    <a:pt x="4171367" y="550141"/>
                    <a:pt x="4167177" y="571860"/>
                  </a:cubicBezTo>
                  <a:cubicBezTo>
                    <a:pt x="4164129" y="587672"/>
                    <a:pt x="4157843" y="603673"/>
                    <a:pt x="4149840" y="617772"/>
                  </a:cubicBezTo>
                  <a:cubicBezTo>
                    <a:pt x="4138600" y="637392"/>
                    <a:pt x="4134220" y="656255"/>
                    <a:pt x="4149078" y="674923"/>
                  </a:cubicBezTo>
                  <a:cubicBezTo>
                    <a:pt x="4164891" y="695116"/>
                    <a:pt x="4159367" y="717977"/>
                    <a:pt x="4159937" y="740268"/>
                  </a:cubicBezTo>
                  <a:cubicBezTo>
                    <a:pt x="4160129" y="749982"/>
                    <a:pt x="4159747" y="760270"/>
                    <a:pt x="4162223" y="769605"/>
                  </a:cubicBezTo>
                  <a:cubicBezTo>
                    <a:pt x="4169273" y="796655"/>
                    <a:pt x="4179941" y="822756"/>
                    <a:pt x="4184703" y="850189"/>
                  </a:cubicBezTo>
                  <a:cubicBezTo>
                    <a:pt x="4187370" y="865430"/>
                    <a:pt x="4182607" y="882384"/>
                    <a:pt x="4179179" y="898198"/>
                  </a:cubicBezTo>
                  <a:cubicBezTo>
                    <a:pt x="4175559" y="914200"/>
                    <a:pt x="4170035" y="930011"/>
                    <a:pt x="4164319" y="945444"/>
                  </a:cubicBezTo>
                  <a:cubicBezTo>
                    <a:pt x="4160509" y="955920"/>
                    <a:pt x="4156889" y="967350"/>
                    <a:pt x="4150030" y="975733"/>
                  </a:cubicBezTo>
                  <a:cubicBezTo>
                    <a:pt x="4134410" y="994785"/>
                    <a:pt x="4131742" y="1014406"/>
                    <a:pt x="4139934" y="1036887"/>
                  </a:cubicBezTo>
                  <a:cubicBezTo>
                    <a:pt x="4141268" y="1040315"/>
                    <a:pt x="4141268" y="1044315"/>
                    <a:pt x="4141458" y="1048125"/>
                  </a:cubicBezTo>
                  <a:cubicBezTo>
                    <a:pt x="4145458" y="1109091"/>
                    <a:pt x="4147936" y="1170051"/>
                    <a:pt x="4154032" y="1230633"/>
                  </a:cubicBezTo>
                  <a:cubicBezTo>
                    <a:pt x="4156509" y="1255206"/>
                    <a:pt x="4167367" y="1278829"/>
                    <a:pt x="4174225" y="1303024"/>
                  </a:cubicBezTo>
                  <a:cubicBezTo>
                    <a:pt x="4175559" y="1307978"/>
                    <a:pt x="4177655" y="1313504"/>
                    <a:pt x="4176701" y="1318456"/>
                  </a:cubicBezTo>
                  <a:cubicBezTo>
                    <a:pt x="4167177" y="1372368"/>
                    <a:pt x="4181083" y="1422854"/>
                    <a:pt x="4199372" y="1472575"/>
                  </a:cubicBezTo>
                  <a:cubicBezTo>
                    <a:pt x="4201278" y="1477717"/>
                    <a:pt x="4200706" y="1484004"/>
                    <a:pt x="4200325" y="1489720"/>
                  </a:cubicBezTo>
                  <a:cubicBezTo>
                    <a:pt x="4198993" y="1505724"/>
                    <a:pt x="4192324" y="1523059"/>
                    <a:pt x="4196324" y="1537537"/>
                  </a:cubicBezTo>
                  <a:cubicBezTo>
                    <a:pt x="4207374" y="1576019"/>
                    <a:pt x="4220709" y="1614120"/>
                    <a:pt x="4237474" y="1650317"/>
                  </a:cubicBezTo>
                  <a:cubicBezTo>
                    <a:pt x="4254428" y="1687086"/>
                    <a:pt x="4268716" y="1721185"/>
                    <a:pt x="4251572" y="1763287"/>
                  </a:cubicBezTo>
                  <a:cubicBezTo>
                    <a:pt x="4244332" y="1781194"/>
                    <a:pt x="4249476" y="1804816"/>
                    <a:pt x="4251380" y="1825393"/>
                  </a:cubicBezTo>
                  <a:cubicBezTo>
                    <a:pt x="4252904" y="1840441"/>
                    <a:pt x="4261478" y="1854920"/>
                    <a:pt x="4261478" y="1869780"/>
                  </a:cubicBezTo>
                  <a:cubicBezTo>
                    <a:pt x="4261478" y="1909408"/>
                    <a:pt x="4271574" y="1944649"/>
                    <a:pt x="4292149" y="1978940"/>
                  </a:cubicBezTo>
                  <a:cubicBezTo>
                    <a:pt x="4300150" y="1992279"/>
                    <a:pt x="4294815" y="2013043"/>
                    <a:pt x="4296911" y="2030378"/>
                  </a:cubicBezTo>
                  <a:cubicBezTo>
                    <a:pt x="4299388" y="2048668"/>
                    <a:pt x="4301673" y="2067525"/>
                    <a:pt x="4307201" y="2085054"/>
                  </a:cubicBezTo>
                  <a:cubicBezTo>
                    <a:pt x="4321679" y="2130393"/>
                    <a:pt x="4338062" y="2175163"/>
                    <a:pt x="4353302" y="2220312"/>
                  </a:cubicBezTo>
                  <a:cubicBezTo>
                    <a:pt x="4365877" y="2257459"/>
                    <a:pt x="4355970" y="2294039"/>
                    <a:pt x="4350636" y="2330806"/>
                  </a:cubicBezTo>
                  <a:cubicBezTo>
                    <a:pt x="4347205" y="2353859"/>
                    <a:pt x="4339013" y="2375383"/>
                    <a:pt x="4351206" y="2401292"/>
                  </a:cubicBezTo>
                  <a:cubicBezTo>
                    <a:pt x="4362828" y="2426059"/>
                    <a:pt x="4360160" y="2457492"/>
                    <a:pt x="4366446" y="2485307"/>
                  </a:cubicBezTo>
                  <a:cubicBezTo>
                    <a:pt x="4371781" y="2508742"/>
                    <a:pt x="4380354" y="2531409"/>
                    <a:pt x="4388736" y="2554079"/>
                  </a:cubicBezTo>
                  <a:cubicBezTo>
                    <a:pt x="4400168" y="2584942"/>
                    <a:pt x="4412167" y="2615421"/>
                    <a:pt x="4406453" y="2649143"/>
                  </a:cubicBezTo>
                  <a:cubicBezTo>
                    <a:pt x="4399976" y="2687436"/>
                    <a:pt x="4424359" y="2713723"/>
                    <a:pt x="4440554" y="2743826"/>
                  </a:cubicBezTo>
                  <a:cubicBezTo>
                    <a:pt x="4451603" y="2764590"/>
                    <a:pt x="4459795" y="2787259"/>
                    <a:pt x="4466653" y="2809930"/>
                  </a:cubicBezTo>
                  <a:cubicBezTo>
                    <a:pt x="4475607" y="2840219"/>
                    <a:pt x="4480941" y="2871462"/>
                    <a:pt x="4489705" y="2901943"/>
                  </a:cubicBezTo>
                  <a:cubicBezTo>
                    <a:pt x="4502848" y="2948047"/>
                    <a:pt x="4513137" y="2994722"/>
                    <a:pt x="4505897" y="3042728"/>
                  </a:cubicBezTo>
                  <a:cubicBezTo>
                    <a:pt x="4502659" y="3064827"/>
                    <a:pt x="4502848" y="3085403"/>
                    <a:pt x="4507613" y="3107500"/>
                  </a:cubicBezTo>
                  <a:cubicBezTo>
                    <a:pt x="4515422" y="3143695"/>
                    <a:pt x="4516376" y="3180844"/>
                    <a:pt x="4545521" y="3209993"/>
                  </a:cubicBezTo>
                  <a:cubicBezTo>
                    <a:pt x="4555811" y="3220280"/>
                    <a:pt x="4558477" y="3238758"/>
                    <a:pt x="4563811" y="3253809"/>
                  </a:cubicBezTo>
                  <a:cubicBezTo>
                    <a:pt x="4570099" y="3271145"/>
                    <a:pt x="4566858" y="3283908"/>
                    <a:pt x="4548570" y="3293244"/>
                  </a:cubicBezTo>
                  <a:cubicBezTo>
                    <a:pt x="4540379" y="3297434"/>
                    <a:pt x="4532378" y="3309437"/>
                    <a:pt x="4531043" y="3318771"/>
                  </a:cubicBezTo>
                  <a:cubicBezTo>
                    <a:pt x="4527043" y="3346776"/>
                    <a:pt x="4532950" y="3372495"/>
                    <a:pt x="4545904" y="3399546"/>
                  </a:cubicBezTo>
                  <a:cubicBezTo>
                    <a:pt x="4558096" y="3424883"/>
                    <a:pt x="4556762" y="3456508"/>
                    <a:pt x="4561524" y="3485275"/>
                  </a:cubicBezTo>
                  <a:cubicBezTo>
                    <a:pt x="4564954" y="3505657"/>
                    <a:pt x="4572002" y="3526042"/>
                    <a:pt x="4572002" y="3546617"/>
                  </a:cubicBezTo>
                  <a:cubicBezTo>
                    <a:pt x="4572002" y="3572146"/>
                    <a:pt x="4565907" y="3597482"/>
                    <a:pt x="4563620" y="3623201"/>
                  </a:cubicBezTo>
                  <a:cubicBezTo>
                    <a:pt x="4561716" y="3643204"/>
                    <a:pt x="4562478" y="3663589"/>
                    <a:pt x="4560192" y="3683591"/>
                  </a:cubicBezTo>
                  <a:cubicBezTo>
                    <a:pt x="4558477" y="3699976"/>
                    <a:pt x="4554096" y="3716168"/>
                    <a:pt x="4550476" y="3732361"/>
                  </a:cubicBezTo>
                  <a:cubicBezTo>
                    <a:pt x="4549142" y="3738267"/>
                    <a:pt x="4543998" y="3744173"/>
                    <a:pt x="4544759" y="3749506"/>
                  </a:cubicBezTo>
                  <a:cubicBezTo>
                    <a:pt x="4552953" y="3802467"/>
                    <a:pt x="4516376" y="3840569"/>
                    <a:pt x="4500182" y="3885338"/>
                  </a:cubicBezTo>
                  <a:cubicBezTo>
                    <a:pt x="4483035" y="3932394"/>
                    <a:pt x="4456748" y="3977925"/>
                    <a:pt x="4464557" y="4030503"/>
                  </a:cubicBezTo>
                  <a:cubicBezTo>
                    <a:pt x="4469319" y="4062318"/>
                    <a:pt x="4480369" y="4092989"/>
                    <a:pt x="4487039" y="4124614"/>
                  </a:cubicBezTo>
                  <a:cubicBezTo>
                    <a:pt x="4489324" y="4135854"/>
                    <a:pt x="4488943" y="4148427"/>
                    <a:pt x="4486656" y="4159667"/>
                  </a:cubicBezTo>
                  <a:cubicBezTo>
                    <a:pt x="4476177" y="4213961"/>
                    <a:pt x="4474653" y="4267493"/>
                    <a:pt x="4491801" y="4320837"/>
                  </a:cubicBezTo>
                  <a:cubicBezTo>
                    <a:pt x="4494659" y="4329979"/>
                    <a:pt x="4497325" y="4339695"/>
                    <a:pt x="4497325" y="4349222"/>
                  </a:cubicBezTo>
                  <a:cubicBezTo>
                    <a:pt x="4497325" y="4401419"/>
                    <a:pt x="4493324" y="4452665"/>
                    <a:pt x="4474653" y="4502579"/>
                  </a:cubicBezTo>
                  <a:cubicBezTo>
                    <a:pt x="4468368" y="4519343"/>
                    <a:pt x="4472368" y="4539728"/>
                    <a:pt x="4470844" y="4558207"/>
                  </a:cubicBezTo>
                  <a:cubicBezTo>
                    <a:pt x="4469511" y="4575351"/>
                    <a:pt x="4468940" y="4592878"/>
                    <a:pt x="4464557" y="4609452"/>
                  </a:cubicBezTo>
                  <a:cubicBezTo>
                    <a:pt x="4458082" y="4633647"/>
                    <a:pt x="4457320" y="4656126"/>
                    <a:pt x="4463033" y="4681083"/>
                  </a:cubicBezTo>
                  <a:cubicBezTo>
                    <a:pt x="4468368" y="4704895"/>
                    <a:pt x="4465702" y="4730614"/>
                    <a:pt x="4465891" y="4755381"/>
                  </a:cubicBezTo>
                  <a:cubicBezTo>
                    <a:pt x="4466082" y="4783004"/>
                    <a:pt x="4466272" y="4810627"/>
                    <a:pt x="4465319" y="4838250"/>
                  </a:cubicBezTo>
                  <a:cubicBezTo>
                    <a:pt x="4464940" y="4849300"/>
                    <a:pt x="4457320" y="4861873"/>
                    <a:pt x="4460367" y="4871019"/>
                  </a:cubicBezTo>
                  <a:cubicBezTo>
                    <a:pt x="4470653" y="4900546"/>
                    <a:pt x="4458271" y="4930075"/>
                    <a:pt x="4463795" y="4959602"/>
                  </a:cubicBezTo>
                  <a:cubicBezTo>
                    <a:pt x="4466653" y="4974082"/>
                    <a:pt x="4458844" y="4990465"/>
                    <a:pt x="4458082" y="5006086"/>
                  </a:cubicBezTo>
                  <a:cubicBezTo>
                    <a:pt x="4456748" y="5031614"/>
                    <a:pt x="4457320" y="5057141"/>
                    <a:pt x="4456937" y="5082670"/>
                  </a:cubicBezTo>
                  <a:cubicBezTo>
                    <a:pt x="4456748" y="5091052"/>
                    <a:pt x="4455986" y="5099245"/>
                    <a:pt x="4455603" y="5107627"/>
                  </a:cubicBezTo>
                  <a:cubicBezTo>
                    <a:pt x="4455223" y="5115057"/>
                    <a:pt x="4453508" y="5122867"/>
                    <a:pt x="4454840" y="5129916"/>
                  </a:cubicBezTo>
                  <a:cubicBezTo>
                    <a:pt x="4459605" y="5155445"/>
                    <a:pt x="4467415" y="5180591"/>
                    <a:pt x="4470464" y="5206308"/>
                  </a:cubicBezTo>
                  <a:cubicBezTo>
                    <a:pt x="4473130" y="5228597"/>
                    <a:pt x="4469511" y="5251650"/>
                    <a:pt x="4471415" y="5274129"/>
                  </a:cubicBezTo>
                  <a:cubicBezTo>
                    <a:pt x="4474653" y="5313754"/>
                    <a:pt x="4480369" y="5353379"/>
                    <a:pt x="4483990" y="5393005"/>
                  </a:cubicBezTo>
                  <a:cubicBezTo>
                    <a:pt x="4484752" y="5401579"/>
                    <a:pt x="4479988" y="5410531"/>
                    <a:pt x="4479607" y="5419295"/>
                  </a:cubicBezTo>
                  <a:cubicBezTo>
                    <a:pt x="4478656" y="5446728"/>
                    <a:pt x="4478464" y="5474161"/>
                    <a:pt x="4477894" y="5501594"/>
                  </a:cubicBezTo>
                  <a:cubicBezTo>
                    <a:pt x="4477702" y="5517215"/>
                    <a:pt x="4478273" y="5533027"/>
                    <a:pt x="4476560" y="5548460"/>
                  </a:cubicBezTo>
                  <a:cubicBezTo>
                    <a:pt x="4474273" y="5568842"/>
                    <a:pt x="4470844" y="5587321"/>
                    <a:pt x="4485703" y="5606372"/>
                  </a:cubicBezTo>
                  <a:cubicBezTo>
                    <a:pt x="4508755" y="5635711"/>
                    <a:pt x="4499801" y="5673050"/>
                    <a:pt x="4505134" y="5706959"/>
                  </a:cubicBezTo>
                  <a:cubicBezTo>
                    <a:pt x="4506468" y="5715723"/>
                    <a:pt x="4506659" y="5724678"/>
                    <a:pt x="4508183" y="5733440"/>
                  </a:cubicBezTo>
                  <a:cubicBezTo>
                    <a:pt x="4511041" y="5749634"/>
                    <a:pt x="4514279" y="5765635"/>
                    <a:pt x="4517519" y="5781830"/>
                  </a:cubicBezTo>
                  <a:cubicBezTo>
                    <a:pt x="4518089" y="5784686"/>
                    <a:pt x="4518281" y="5787924"/>
                    <a:pt x="4519234" y="5790592"/>
                  </a:cubicBezTo>
                  <a:cubicBezTo>
                    <a:pt x="4527233" y="5815169"/>
                    <a:pt x="4536378" y="5839361"/>
                    <a:pt x="4542855" y="5864318"/>
                  </a:cubicBezTo>
                  <a:cubicBezTo>
                    <a:pt x="4546095" y="5876511"/>
                    <a:pt x="4546476" y="5890037"/>
                    <a:pt x="4544759" y="5902610"/>
                  </a:cubicBezTo>
                  <a:cubicBezTo>
                    <a:pt x="4539808" y="5939377"/>
                    <a:pt x="4537712" y="5975764"/>
                    <a:pt x="4544951" y="6012723"/>
                  </a:cubicBezTo>
                  <a:cubicBezTo>
                    <a:pt x="4547808" y="6027392"/>
                    <a:pt x="4543045" y="6043776"/>
                    <a:pt x="4541332" y="6059397"/>
                  </a:cubicBezTo>
                  <a:cubicBezTo>
                    <a:pt x="4536759" y="6096736"/>
                    <a:pt x="4531805" y="6134075"/>
                    <a:pt x="4527426" y="6171605"/>
                  </a:cubicBezTo>
                  <a:cubicBezTo>
                    <a:pt x="4524758" y="6195037"/>
                    <a:pt x="4523234" y="6218660"/>
                    <a:pt x="4520568" y="6242093"/>
                  </a:cubicBezTo>
                  <a:cubicBezTo>
                    <a:pt x="4517327" y="6269144"/>
                    <a:pt x="4512375" y="6296005"/>
                    <a:pt x="4509706" y="6323058"/>
                  </a:cubicBezTo>
                  <a:cubicBezTo>
                    <a:pt x="4506659" y="6353919"/>
                    <a:pt x="4506089" y="6384972"/>
                    <a:pt x="4502848" y="6415833"/>
                  </a:cubicBezTo>
                  <a:cubicBezTo>
                    <a:pt x="4496563" y="6472225"/>
                    <a:pt x="4489132" y="6528424"/>
                    <a:pt x="4482084" y="6584812"/>
                  </a:cubicBezTo>
                  <a:cubicBezTo>
                    <a:pt x="4475226" y="6639488"/>
                    <a:pt x="4469129" y="6694164"/>
                    <a:pt x="4460557" y="6748458"/>
                  </a:cubicBezTo>
                  <a:cubicBezTo>
                    <a:pt x="4456937" y="6771319"/>
                    <a:pt x="4447030" y="6793035"/>
                    <a:pt x="4441507" y="6815516"/>
                  </a:cubicBezTo>
                  <a:lnTo>
                    <a:pt x="4431806" y="6858001"/>
                  </a:lnTo>
                  <a:lnTo>
                    <a:pt x="4259554" y="6858001"/>
                  </a:lnTo>
                  <a:lnTo>
                    <a:pt x="4259554" y="6858002"/>
                  </a:lnTo>
                  <a:lnTo>
                    <a:pt x="0" y="6858002"/>
                  </a:lnTo>
                  <a:lnTo>
                    <a:pt x="0" y="2"/>
                  </a:lnTo>
                  <a:lnTo>
                    <a:pt x="3766492" y="1"/>
                  </a:lnTo>
                  <a:lnTo>
                    <a:pt x="3769210" y="21486"/>
                  </a:lnTo>
                  <a:close/>
                </a:path>
              </a:pathLst>
            </a:custGeom>
            <a:solidFill>
              <a:schemeClr val="tx1"/>
            </a:solid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BCD9601-1F44-4E40-998C-1B256DAE94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Grp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GrpSpPr>
          <p:grpSpPr>
            <a:xfrm>
              <a:off x="3697284" y="-1"/>
              <a:ext cx="884241" cy="6858002"/>
              <a:chOff x="3697284" y="-1"/>
              <a:chExt cx="884241" cy="6858002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1A1CA4E9-12FA-47EB-8471-25E8D55152C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-1"/>
                <a:ext cx="884241" cy="6858001"/>
                <a:chOff x="3697284" y="-1"/>
                <a:chExt cx="884241" cy="6858001"/>
              </a:xfrm>
              <a:solidFill>
                <a:srgbClr val="FFFFFF"/>
              </a:solidFill>
              <a:effectLst/>
            </p:grpSpPr>
            <p:sp>
              <p:nvSpPr>
                <p:cNvPr id="35" name="Freeform: Shape 34">
                  <a:extLst>
                    <a:ext uri="{FF2B5EF4-FFF2-40B4-BE49-F238E27FC236}">
                      <a16:creationId xmlns:a16="http://schemas.microsoft.com/office/drawing/2014/main" id="{E13A9BF0-334C-4457-A635-9CA4877EAAFB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Freeform: Shape 35">
                  <a:extLst>
                    <a:ext uri="{FF2B5EF4-FFF2-40B4-BE49-F238E27FC236}">
                      <a16:creationId xmlns:a16="http://schemas.microsoft.com/office/drawing/2014/main" id="{FF05821A-8598-44E4-A18C-538D5331E455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8A4ECC81-E17F-4F87-9A0B-398363A864A4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GrpSpPr/>
              <p:nvPr>
                <p:extLst>
                  <p:ext uri="{386F3935-93C4-4BCD-93E2-E3B085C9AB24}">
                    <p16:designElem xmlns:p16="http://schemas.microsoft.com/office/powerpoint/2015/main" val="1"/>
                  </p:ext>
                </p:extLst>
              </p:nvPr>
            </p:nvGrpSpPr>
            <p:grpSpPr>
              <a:xfrm>
                <a:off x="3697284" y="0"/>
                <a:ext cx="884241" cy="6858001"/>
                <a:chOff x="3697284" y="-1"/>
                <a:chExt cx="884241" cy="6858001"/>
              </a:xfrm>
              <a:blipFill>
                <a:blip r:embed="rId4">
                  <a:alphaModFix amt="57000"/>
                </a:blip>
                <a:tile tx="0" ty="0" sx="100000" sy="100000" flip="none" algn="tl"/>
              </a:blipFill>
              <a:effectLst/>
            </p:grpSpPr>
            <p:sp>
              <p:nvSpPr>
                <p:cNvPr id="33" name="Freeform: Shape 32">
                  <a:extLst>
                    <a:ext uri="{FF2B5EF4-FFF2-40B4-BE49-F238E27FC236}">
                      <a16:creationId xmlns:a16="http://schemas.microsoft.com/office/drawing/2014/main" id="{1FBBD7D8-A895-40D0-A53D-DEDF495B2F18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05641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Freeform: Shape 33">
                  <a:extLst>
                    <a:ext uri="{FF2B5EF4-FFF2-40B4-BE49-F238E27FC236}">
                      <a16:creationId xmlns:a16="http://schemas.microsoft.com/office/drawing/2014/main" id="{BA602493-BC70-48CF-BDBA-88A866227422}"/>
                    </a:ext>
                    <a:ext uri="{C183D7F6-B498-43B3-948B-1728B52AA6E4}">
                      <adec:decorative xmlns:adec="http://schemas.microsoft.com/office/drawing/2017/decorative" val="1"/>
                    </a:ext>
                  </a:extLst>
                </p:cNvPr>
                <p:cNvSpPr/>
                <p:nvPr>
                  <p:extLst>
                    <p:ext uri="{386F3935-93C4-4BCD-93E2-E3B085C9AB24}">
                      <p16:designElem xmlns:p16="http://schemas.microsoft.com/office/powerpoint/2015/main" val="1"/>
                    </p:ext>
                  </p:extLst>
                </p:nvPr>
              </p:nvSpPr>
              <p:spPr>
                <a:xfrm rot="16200000" flipH="1">
                  <a:off x="715166" y="2991642"/>
                  <a:ext cx="6858001" cy="874716"/>
                </a:xfrm>
                <a:custGeom>
                  <a:avLst/>
                  <a:gdLst>
                    <a:gd name="connsiteX0" fmla="*/ 0 w 6858001"/>
                    <a:gd name="connsiteY0" fmla="*/ 533314 h 874716"/>
                    <a:gd name="connsiteX1" fmla="*/ 0 w 6858001"/>
                    <a:gd name="connsiteY1" fmla="*/ 69206 h 874716"/>
                    <a:gd name="connsiteX2" fmla="*/ 21486 w 6858001"/>
                    <a:gd name="connsiteY2" fmla="*/ 71924 h 874716"/>
                    <a:gd name="connsiteX3" fmla="*/ 228948 w 6858001"/>
                    <a:gd name="connsiteY3" fmla="*/ 88116 h 874716"/>
                    <a:gd name="connsiteX4" fmla="*/ 313533 w 6858001"/>
                    <a:gd name="connsiteY4" fmla="*/ 62779 h 874716"/>
                    <a:gd name="connsiteX5" fmla="*/ 338870 w 6858001"/>
                    <a:gd name="connsiteY5" fmla="*/ 62207 h 874716"/>
                    <a:gd name="connsiteX6" fmla="*/ 395640 w 6858001"/>
                    <a:gd name="connsiteY6" fmla="*/ 72114 h 874716"/>
                    <a:gd name="connsiteX7" fmla="*/ 512802 w 6858001"/>
                    <a:gd name="connsiteY7" fmla="*/ 65446 h 874716"/>
                    <a:gd name="connsiteX8" fmla="*/ 556047 w 6858001"/>
                    <a:gd name="connsiteY8" fmla="*/ 55349 h 874716"/>
                    <a:gd name="connsiteX9" fmla="*/ 580050 w 6858001"/>
                    <a:gd name="connsiteY9" fmla="*/ 48871 h 874716"/>
                    <a:gd name="connsiteX10" fmla="*/ 703308 w 6858001"/>
                    <a:gd name="connsiteY10" fmla="*/ 30964 h 874716"/>
                    <a:gd name="connsiteX11" fmla="*/ 758174 w 6858001"/>
                    <a:gd name="connsiteY11" fmla="*/ 11724 h 874716"/>
                    <a:gd name="connsiteX12" fmla="*/ 773035 w 6858001"/>
                    <a:gd name="connsiteY12" fmla="*/ 8866 h 874716"/>
                    <a:gd name="connsiteX13" fmla="*/ 854379 w 6858001"/>
                    <a:gd name="connsiteY13" fmla="*/ 16866 h 874716"/>
                    <a:gd name="connsiteX14" fmla="*/ 915343 w 6858001"/>
                    <a:gd name="connsiteY14" fmla="*/ 47919 h 874716"/>
                    <a:gd name="connsiteX15" fmla="*/ 927155 w 6858001"/>
                    <a:gd name="connsiteY15" fmla="*/ 58397 h 874716"/>
                    <a:gd name="connsiteX16" fmla="*/ 1097087 w 6858001"/>
                    <a:gd name="connsiteY16" fmla="*/ 54777 h 874716"/>
                    <a:gd name="connsiteX17" fmla="*/ 1123185 w 6858001"/>
                    <a:gd name="connsiteY17" fmla="*/ 50395 h 874716"/>
                    <a:gd name="connsiteX18" fmla="*/ 1249302 w 6858001"/>
                    <a:gd name="connsiteY18" fmla="*/ 68684 h 874716"/>
                    <a:gd name="connsiteX19" fmla="*/ 1286069 w 6858001"/>
                    <a:gd name="connsiteY19" fmla="*/ 72304 h 874716"/>
                    <a:gd name="connsiteX20" fmla="*/ 1417899 w 6858001"/>
                    <a:gd name="connsiteY20" fmla="*/ 88688 h 874716"/>
                    <a:gd name="connsiteX21" fmla="*/ 1436568 w 6858001"/>
                    <a:gd name="connsiteY21" fmla="*/ 73448 h 874716"/>
                    <a:gd name="connsiteX22" fmla="*/ 1490292 w 6858001"/>
                    <a:gd name="connsiteY22" fmla="*/ 35154 h 874716"/>
                    <a:gd name="connsiteX23" fmla="*/ 1596213 w 6858001"/>
                    <a:gd name="connsiteY23" fmla="*/ 1245 h 874716"/>
                    <a:gd name="connsiteX24" fmla="*/ 1624980 w 6858001"/>
                    <a:gd name="connsiteY24" fmla="*/ 3150 h 874716"/>
                    <a:gd name="connsiteX25" fmla="*/ 1697753 w 6858001"/>
                    <a:gd name="connsiteY25" fmla="*/ 59731 h 874716"/>
                    <a:gd name="connsiteX26" fmla="*/ 1733188 w 6858001"/>
                    <a:gd name="connsiteY26" fmla="*/ 82400 h 874716"/>
                    <a:gd name="connsiteX27" fmla="*/ 1833775 w 6858001"/>
                    <a:gd name="connsiteY27" fmla="*/ 124121 h 874716"/>
                    <a:gd name="connsiteX28" fmla="*/ 1842158 w 6858001"/>
                    <a:gd name="connsiteY28" fmla="*/ 131742 h 874716"/>
                    <a:gd name="connsiteX29" fmla="*/ 1916454 w 6858001"/>
                    <a:gd name="connsiteY29" fmla="*/ 222233 h 874716"/>
                    <a:gd name="connsiteX30" fmla="*/ 1933219 w 6858001"/>
                    <a:gd name="connsiteY30" fmla="*/ 237663 h 874716"/>
                    <a:gd name="connsiteX31" fmla="*/ 1953413 w 6858001"/>
                    <a:gd name="connsiteY31" fmla="*/ 261668 h 874716"/>
                    <a:gd name="connsiteX32" fmla="*/ 2016469 w 6858001"/>
                    <a:gd name="connsiteY32" fmla="*/ 308151 h 874716"/>
                    <a:gd name="connsiteX33" fmla="*/ 2094578 w 6858001"/>
                    <a:gd name="connsiteY33" fmla="*/ 323010 h 874716"/>
                    <a:gd name="connsiteX34" fmla="*/ 2188879 w 6858001"/>
                    <a:gd name="connsiteY34" fmla="*/ 345681 h 874716"/>
                    <a:gd name="connsiteX35" fmla="*/ 2228314 w 6858001"/>
                    <a:gd name="connsiteY35" fmla="*/ 360921 h 874716"/>
                    <a:gd name="connsiteX36" fmla="*/ 2334044 w 6858001"/>
                    <a:gd name="connsiteY36" fmla="*/ 389878 h 874716"/>
                    <a:gd name="connsiteX37" fmla="*/ 2409485 w 6858001"/>
                    <a:gd name="connsiteY37" fmla="*/ 414263 h 874716"/>
                    <a:gd name="connsiteX38" fmla="*/ 2518264 w 6858001"/>
                    <a:gd name="connsiteY38" fmla="*/ 428552 h 874716"/>
                    <a:gd name="connsiteX39" fmla="*/ 2571034 w 6858001"/>
                    <a:gd name="connsiteY39" fmla="*/ 429122 h 874716"/>
                    <a:gd name="connsiteX40" fmla="*/ 2668001 w 6858001"/>
                    <a:gd name="connsiteY40" fmla="*/ 502276 h 874716"/>
                    <a:gd name="connsiteX41" fmla="*/ 2745348 w 6858001"/>
                    <a:gd name="connsiteY41" fmla="*/ 550666 h 874716"/>
                    <a:gd name="connsiteX42" fmla="*/ 2826694 w 6858001"/>
                    <a:gd name="connsiteY42" fmla="*/ 527233 h 874716"/>
                    <a:gd name="connsiteX43" fmla="*/ 2848793 w 6858001"/>
                    <a:gd name="connsiteY43" fmla="*/ 505134 h 874716"/>
                    <a:gd name="connsiteX44" fmla="*/ 2982148 w 6858001"/>
                    <a:gd name="connsiteY44" fmla="*/ 484179 h 874716"/>
                    <a:gd name="connsiteX45" fmla="*/ 3172654 w 6858001"/>
                    <a:gd name="connsiteY45" fmla="*/ 483417 h 874716"/>
                    <a:gd name="connsiteX46" fmla="*/ 3489467 w 6858001"/>
                    <a:gd name="connsiteY46" fmla="*/ 435790 h 874716"/>
                    <a:gd name="connsiteX47" fmla="*/ 3544713 w 6858001"/>
                    <a:gd name="connsiteY47" fmla="*/ 413691 h 874716"/>
                    <a:gd name="connsiteX48" fmla="*/ 3606817 w 6858001"/>
                    <a:gd name="connsiteY48" fmla="*/ 408167 h 874716"/>
                    <a:gd name="connsiteX49" fmla="*/ 3630632 w 6858001"/>
                    <a:gd name="connsiteY49" fmla="*/ 421693 h 874716"/>
                    <a:gd name="connsiteX50" fmla="*/ 3734837 w 6858001"/>
                    <a:gd name="connsiteY50" fmla="*/ 441886 h 874716"/>
                    <a:gd name="connsiteX51" fmla="*/ 3754652 w 6858001"/>
                    <a:gd name="connsiteY51" fmla="*/ 442268 h 874716"/>
                    <a:gd name="connsiteX52" fmla="*/ 3822472 w 6858001"/>
                    <a:gd name="connsiteY52" fmla="*/ 433694 h 874716"/>
                    <a:gd name="connsiteX53" fmla="*/ 3885338 w 6858001"/>
                    <a:gd name="connsiteY53" fmla="*/ 428742 h 874716"/>
                    <a:gd name="connsiteX54" fmla="*/ 4043839 w 6858001"/>
                    <a:gd name="connsiteY54" fmla="*/ 444934 h 874716"/>
                    <a:gd name="connsiteX55" fmla="*/ 4165383 w 6858001"/>
                    <a:gd name="connsiteY55" fmla="*/ 441124 h 874716"/>
                    <a:gd name="connsiteX56" fmla="*/ 4221391 w 6858001"/>
                    <a:gd name="connsiteY56" fmla="*/ 444934 h 874716"/>
                    <a:gd name="connsiteX57" fmla="*/ 4253014 w 6858001"/>
                    <a:gd name="connsiteY57" fmla="*/ 450650 h 874716"/>
                    <a:gd name="connsiteX58" fmla="*/ 4324645 w 6858001"/>
                    <a:gd name="connsiteY58" fmla="*/ 490466 h 874716"/>
                    <a:gd name="connsiteX59" fmla="*/ 4363890 w 6858001"/>
                    <a:gd name="connsiteY59" fmla="*/ 499420 h 874716"/>
                    <a:gd name="connsiteX60" fmla="*/ 4482004 w 6858001"/>
                    <a:gd name="connsiteY60" fmla="*/ 498658 h 874716"/>
                    <a:gd name="connsiteX61" fmla="*/ 4659174 w 6858001"/>
                    <a:gd name="connsiteY61" fmla="*/ 438648 h 874716"/>
                    <a:gd name="connsiteX62" fmla="*/ 4677655 w 6858001"/>
                    <a:gd name="connsiteY62" fmla="*/ 430646 h 874716"/>
                    <a:gd name="connsiteX63" fmla="*/ 4767764 w 6858001"/>
                    <a:gd name="connsiteY63" fmla="*/ 420739 h 874716"/>
                    <a:gd name="connsiteX64" fmla="*/ 4828916 w 6858001"/>
                    <a:gd name="connsiteY64" fmla="*/ 434266 h 874716"/>
                    <a:gd name="connsiteX65" fmla="*/ 4912168 w 6858001"/>
                    <a:gd name="connsiteY65" fmla="*/ 462271 h 874716"/>
                    <a:gd name="connsiteX66" fmla="*/ 4987037 w 6858001"/>
                    <a:gd name="connsiteY66" fmla="*/ 485703 h 874716"/>
                    <a:gd name="connsiteX67" fmla="*/ 5041521 w 6858001"/>
                    <a:gd name="connsiteY67" fmla="*/ 512182 h 874716"/>
                    <a:gd name="connsiteX68" fmla="*/ 5166113 w 6858001"/>
                    <a:gd name="connsiteY68" fmla="*/ 531615 h 874716"/>
                    <a:gd name="connsiteX69" fmla="*/ 5179067 w 6858001"/>
                    <a:gd name="connsiteY69" fmla="*/ 534853 h 874716"/>
                    <a:gd name="connsiteX70" fmla="*/ 5272796 w 6858001"/>
                    <a:gd name="connsiteY70" fmla="*/ 511230 h 874716"/>
                    <a:gd name="connsiteX71" fmla="*/ 5385384 w 6858001"/>
                    <a:gd name="connsiteY71" fmla="*/ 487227 h 874716"/>
                    <a:gd name="connsiteX72" fmla="*/ 5425582 w 6858001"/>
                    <a:gd name="connsiteY72" fmla="*/ 495418 h 874716"/>
                    <a:gd name="connsiteX73" fmla="*/ 5480637 w 6858001"/>
                    <a:gd name="connsiteY73" fmla="*/ 507040 h 874716"/>
                    <a:gd name="connsiteX74" fmla="*/ 5531693 w 6858001"/>
                    <a:gd name="connsiteY74" fmla="*/ 500944 h 874716"/>
                    <a:gd name="connsiteX75" fmla="*/ 5562746 w 6858001"/>
                    <a:gd name="connsiteY75" fmla="*/ 500372 h 874716"/>
                    <a:gd name="connsiteX76" fmla="*/ 5704483 w 6858001"/>
                    <a:gd name="connsiteY76" fmla="*/ 571620 h 874716"/>
                    <a:gd name="connsiteX77" fmla="*/ 5740488 w 6858001"/>
                    <a:gd name="connsiteY77" fmla="*/ 577526 h 874716"/>
                    <a:gd name="connsiteX78" fmla="*/ 5760873 w 6858001"/>
                    <a:gd name="connsiteY78" fmla="*/ 586291 h 874716"/>
                    <a:gd name="connsiteX79" fmla="*/ 5883751 w 6858001"/>
                    <a:gd name="connsiteY79" fmla="*/ 674686 h 874716"/>
                    <a:gd name="connsiteX80" fmla="*/ 5935949 w 6858001"/>
                    <a:gd name="connsiteY80" fmla="*/ 692592 h 874716"/>
                    <a:gd name="connsiteX81" fmla="*/ 5993291 w 6858001"/>
                    <a:gd name="connsiteY81" fmla="*/ 688972 h 874716"/>
                    <a:gd name="connsiteX82" fmla="*/ 6026440 w 6858001"/>
                    <a:gd name="connsiteY82" fmla="*/ 682496 h 874716"/>
                    <a:gd name="connsiteX83" fmla="*/ 6108738 w 6858001"/>
                    <a:gd name="connsiteY83" fmla="*/ 626296 h 874716"/>
                    <a:gd name="connsiteX84" fmla="*/ 6155602 w 6858001"/>
                    <a:gd name="connsiteY84" fmla="*/ 628202 h 874716"/>
                    <a:gd name="connsiteX85" fmla="*/ 6228756 w 6858001"/>
                    <a:gd name="connsiteY85" fmla="*/ 666873 h 874716"/>
                    <a:gd name="connsiteX86" fmla="*/ 6361539 w 6858001"/>
                    <a:gd name="connsiteY86" fmla="*/ 684210 h 874716"/>
                    <a:gd name="connsiteX87" fmla="*/ 6428979 w 6858001"/>
                    <a:gd name="connsiteY87" fmla="*/ 630106 h 874716"/>
                    <a:gd name="connsiteX88" fmla="*/ 6463840 w 6858001"/>
                    <a:gd name="connsiteY88" fmla="*/ 578098 h 874716"/>
                    <a:gd name="connsiteX89" fmla="*/ 6564620 w 6858001"/>
                    <a:gd name="connsiteY89" fmla="*/ 517708 h 874716"/>
                    <a:gd name="connsiteX90" fmla="*/ 6588625 w 6858001"/>
                    <a:gd name="connsiteY90" fmla="*/ 540187 h 874716"/>
                    <a:gd name="connsiteX91" fmla="*/ 6662541 w 6858001"/>
                    <a:gd name="connsiteY91" fmla="*/ 549714 h 874716"/>
                    <a:gd name="connsiteX92" fmla="*/ 6742552 w 6858001"/>
                    <a:gd name="connsiteY92" fmla="*/ 548952 h 874716"/>
                    <a:gd name="connsiteX93" fmla="*/ 6812063 w 6858001"/>
                    <a:gd name="connsiteY93" fmla="*/ 568430 h 874716"/>
                    <a:gd name="connsiteX94" fmla="*/ 6858001 w 6858001"/>
                    <a:gd name="connsiteY94" fmla="*/ 562267 h 874716"/>
                    <a:gd name="connsiteX95" fmla="*/ 6858001 w 6858001"/>
                    <a:gd name="connsiteY95" fmla="*/ 734520 h 874716"/>
                    <a:gd name="connsiteX96" fmla="*/ 6815516 w 6858001"/>
                    <a:gd name="connsiteY96" fmla="*/ 744220 h 874716"/>
                    <a:gd name="connsiteX97" fmla="*/ 6748458 w 6858001"/>
                    <a:gd name="connsiteY97" fmla="*/ 763271 h 874716"/>
                    <a:gd name="connsiteX98" fmla="*/ 6584812 w 6858001"/>
                    <a:gd name="connsiteY98" fmla="*/ 784797 h 874716"/>
                    <a:gd name="connsiteX99" fmla="*/ 6415833 w 6858001"/>
                    <a:gd name="connsiteY99" fmla="*/ 805562 h 874716"/>
                    <a:gd name="connsiteX100" fmla="*/ 6323058 w 6858001"/>
                    <a:gd name="connsiteY100" fmla="*/ 812420 h 874716"/>
                    <a:gd name="connsiteX101" fmla="*/ 6242093 w 6858001"/>
                    <a:gd name="connsiteY101" fmla="*/ 823281 h 874716"/>
                    <a:gd name="connsiteX102" fmla="*/ 6171605 w 6858001"/>
                    <a:gd name="connsiteY102" fmla="*/ 830139 h 874716"/>
                    <a:gd name="connsiteX103" fmla="*/ 6059397 w 6858001"/>
                    <a:gd name="connsiteY103" fmla="*/ 844045 h 874716"/>
                    <a:gd name="connsiteX104" fmla="*/ 6012723 w 6858001"/>
                    <a:gd name="connsiteY104" fmla="*/ 847665 h 874716"/>
                    <a:gd name="connsiteX105" fmla="*/ 5902610 w 6858001"/>
                    <a:gd name="connsiteY105" fmla="*/ 847473 h 874716"/>
                    <a:gd name="connsiteX106" fmla="*/ 5864318 w 6858001"/>
                    <a:gd name="connsiteY106" fmla="*/ 845569 h 874716"/>
                    <a:gd name="connsiteX107" fmla="*/ 5790592 w 6858001"/>
                    <a:gd name="connsiteY107" fmla="*/ 821947 h 874716"/>
                    <a:gd name="connsiteX108" fmla="*/ 5781830 w 6858001"/>
                    <a:gd name="connsiteY108" fmla="*/ 820233 h 874716"/>
                    <a:gd name="connsiteX109" fmla="*/ 5733440 w 6858001"/>
                    <a:gd name="connsiteY109" fmla="*/ 810896 h 874716"/>
                    <a:gd name="connsiteX110" fmla="*/ 5706959 w 6858001"/>
                    <a:gd name="connsiteY110" fmla="*/ 807848 h 874716"/>
                    <a:gd name="connsiteX111" fmla="*/ 5606372 w 6858001"/>
                    <a:gd name="connsiteY111" fmla="*/ 788417 h 874716"/>
                    <a:gd name="connsiteX112" fmla="*/ 5548460 w 6858001"/>
                    <a:gd name="connsiteY112" fmla="*/ 779273 h 874716"/>
                    <a:gd name="connsiteX113" fmla="*/ 5501594 w 6858001"/>
                    <a:gd name="connsiteY113" fmla="*/ 780607 h 874716"/>
                    <a:gd name="connsiteX114" fmla="*/ 5419295 w 6858001"/>
                    <a:gd name="connsiteY114" fmla="*/ 782321 h 874716"/>
                    <a:gd name="connsiteX115" fmla="*/ 5393005 w 6858001"/>
                    <a:gd name="connsiteY115" fmla="*/ 786703 h 874716"/>
                    <a:gd name="connsiteX116" fmla="*/ 5274129 w 6858001"/>
                    <a:gd name="connsiteY116" fmla="*/ 774129 h 874716"/>
                    <a:gd name="connsiteX117" fmla="*/ 5206308 w 6858001"/>
                    <a:gd name="connsiteY117" fmla="*/ 773177 h 874716"/>
                    <a:gd name="connsiteX118" fmla="*/ 5129916 w 6858001"/>
                    <a:gd name="connsiteY118" fmla="*/ 757554 h 874716"/>
                    <a:gd name="connsiteX119" fmla="*/ 5107627 w 6858001"/>
                    <a:gd name="connsiteY119" fmla="*/ 758316 h 874716"/>
                    <a:gd name="connsiteX120" fmla="*/ 5082670 w 6858001"/>
                    <a:gd name="connsiteY120" fmla="*/ 759651 h 874716"/>
                    <a:gd name="connsiteX121" fmla="*/ 5006086 w 6858001"/>
                    <a:gd name="connsiteY121" fmla="*/ 760795 h 874716"/>
                    <a:gd name="connsiteX122" fmla="*/ 4959602 w 6858001"/>
                    <a:gd name="connsiteY122" fmla="*/ 766509 h 874716"/>
                    <a:gd name="connsiteX123" fmla="*/ 4871019 w 6858001"/>
                    <a:gd name="connsiteY123" fmla="*/ 763081 h 874716"/>
                    <a:gd name="connsiteX124" fmla="*/ 4838250 w 6858001"/>
                    <a:gd name="connsiteY124" fmla="*/ 768033 h 874716"/>
                    <a:gd name="connsiteX125" fmla="*/ 4755381 w 6858001"/>
                    <a:gd name="connsiteY125" fmla="*/ 768605 h 874716"/>
                    <a:gd name="connsiteX126" fmla="*/ 4681083 w 6858001"/>
                    <a:gd name="connsiteY126" fmla="*/ 765747 h 874716"/>
                    <a:gd name="connsiteX127" fmla="*/ 4609452 w 6858001"/>
                    <a:gd name="connsiteY127" fmla="*/ 767271 h 874716"/>
                    <a:gd name="connsiteX128" fmla="*/ 4558207 w 6858001"/>
                    <a:gd name="connsiteY128" fmla="*/ 773557 h 874716"/>
                    <a:gd name="connsiteX129" fmla="*/ 4502579 w 6858001"/>
                    <a:gd name="connsiteY129" fmla="*/ 777367 h 874716"/>
                    <a:gd name="connsiteX130" fmla="*/ 4349222 w 6858001"/>
                    <a:gd name="connsiteY130" fmla="*/ 800038 h 874716"/>
                    <a:gd name="connsiteX131" fmla="*/ 4320837 w 6858001"/>
                    <a:gd name="connsiteY131" fmla="*/ 794514 h 874716"/>
                    <a:gd name="connsiteX132" fmla="*/ 4159667 w 6858001"/>
                    <a:gd name="connsiteY132" fmla="*/ 789370 h 874716"/>
                    <a:gd name="connsiteX133" fmla="*/ 4124614 w 6858001"/>
                    <a:gd name="connsiteY133" fmla="*/ 789752 h 874716"/>
                    <a:gd name="connsiteX134" fmla="*/ 4030503 w 6858001"/>
                    <a:gd name="connsiteY134" fmla="*/ 767271 h 874716"/>
                    <a:gd name="connsiteX135" fmla="*/ 3885338 w 6858001"/>
                    <a:gd name="connsiteY135" fmla="*/ 802896 h 874716"/>
                    <a:gd name="connsiteX136" fmla="*/ 3749506 w 6858001"/>
                    <a:gd name="connsiteY136" fmla="*/ 847473 h 874716"/>
                    <a:gd name="connsiteX137" fmla="*/ 3732361 w 6858001"/>
                    <a:gd name="connsiteY137" fmla="*/ 853190 h 874716"/>
                    <a:gd name="connsiteX138" fmla="*/ 3683591 w 6858001"/>
                    <a:gd name="connsiteY138" fmla="*/ 862906 h 874716"/>
                    <a:gd name="connsiteX139" fmla="*/ 3623201 w 6858001"/>
                    <a:gd name="connsiteY139" fmla="*/ 866334 h 874716"/>
                    <a:gd name="connsiteX140" fmla="*/ 3546617 w 6858001"/>
                    <a:gd name="connsiteY140" fmla="*/ 874716 h 874716"/>
                    <a:gd name="connsiteX141" fmla="*/ 3485275 w 6858001"/>
                    <a:gd name="connsiteY141" fmla="*/ 864238 h 874716"/>
                    <a:gd name="connsiteX142" fmla="*/ 3399546 w 6858001"/>
                    <a:gd name="connsiteY142" fmla="*/ 848618 h 874716"/>
                    <a:gd name="connsiteX143" fmla="*/ 3318771 w 6858001"/>
                    <a:gd name="connsiteY143" fmla="*/ 833757 h 874716"/>
                    <a:gd name="connsiteX144" fmla="*/ 3293244 w 6858001"/>
                    <a:gd name="connsiteY144" fmla="*/ 851284 h 874716"/>
                    <a:gd name="connsiteX145" fmla="*/ 3253809 w 6858001"/>
                    <a:gd name="connsiteY145" fmla="*/ 866524 h 874716"/>
                    <a:gd name="connsiteX146" fmla="*/ 3209993 w 6858001"/>
                    <a:gd name="connsiteY146" fmla="*/ 848235 h 874716"/>
                    <a:gd name="connsiteX147" fmla="*/ 3107500 w 6858001"/>
                    <a:gd name="connsiteY147" fmla="*/ 810326 h 874716"/>
                    <a:gd name="connsiteX148" fmla="*/ 3042728 w 6858001"/>
                    <a:gd name="connsiteY148" fmla="*/ 808610 h 874716"/>
                    <a:gd name="connsiteX149" fmla="*/ 2901943 w 6858001"/>
                    <a:gd name="connsiteY149" fmla="*/ 792418 h 874716"/>
                    <a:gd name="connsiteX150" fmla="*/ 2809930 w 6858001"/>
                    <a:gd name="connsiteY150" fmla="*/ 769367 h 874716"/>
                    <a:gd name="connsiteX151" fmla="*/ 2743826 w 6858001"/>
                    <a:gd name="connsiteY151" fmla="*/ 743268 h 874716"/>
                    <a:gd name="connsiteX152" fmla="*/ 2649143 w 6858001"/>
                    <a:gd name="connsiteY152" fmla="*/ 709167 h 874716"/>
                    <a:gd name="connsiteX153" fmla="*/ 2554079 w 6858001"/>
                    <a:gd name="connsiteY153" fmla="*/ 691450 h 874716"/>
                    <a:gd name="connsiteX154" fmla="*/ 2485307 w 6858001"/>
                    <a:gd name="connsiteY154" fmla="*/ 669160 h 874716"/>
                    <a:gd name="connsiteX155" fmla="*/ 2401292 w 6858001"/>
                    <a:gd name="connsiteY155" fmla="*/ 653919 h 874716"/>
                    <a:gd name="connsiteX156" fmla="*/ 2330806 w 6858001"/>
                    <a:gd name="connsiteY156" fmla="*/ 653349 h 874716"/>
                    <a:gd name="connsiteX157" fmla="*/ 2220312 w 6858001"/>
                    <a:gd name="connsiteY157" fmla="*/ 656015 h 874716"/>
                    <a:gd name="connsiteX158" fmla="*/ 2085054 w 6858001"/>
                    <a:gd name="connsiteY158" fmla="*/ 609914 h 874716"/>
                    <a:gd name="connsiteX159" fmla="*/ 2030378 w 6858001"/>
                    <a:gd name="connsiteY159" fmla="*/ 599625 h 874716"/>
                    <a:gd name="connsiteX160" fmla="*/ 1978940 w 6858001"/>
                    <a:gd name="connsiteY160" fmla="*/ 594863 h 874716"/>
                    <a:gd name="connsiteX161" fmla="*/ 1869780 w 6858001"/>
                    <a:gd name="connsiteY161" fmla="*/ 564192 h 874716"/>
                    <a:gd name="connsiteX162" fmla="*/ 1825393 w 6858001"/>
                    <a:gd name="connsiteY162" fmla="*/ 554094 h 874716"/>
                    <a:gd name="connsiteX163" fmla="*/ 1763287 w 6858001"/>
                    <a:gd name="connsiteY163" fmla="*/ 554286 h 874716"/>
                    <a:gd name="connsiteX164" fmla="*/ 1650317 w 6858001"/>
                    <a:gd name="connsiteY164" fmla="*/ 540187 h 874716"/>
                    <a:gd name="connsiteX165" fmla="*/ 1537537 w 6858001"/>
                    <a:gd name="connsiteY165" fmla="*/ 499038 h 874716"/>
                    <a:gd name="connsiteX166" fmla="*/ 1489720 w 6858001"/>
                    <a:gd name="connsiteY166" fmla="*/ 503038 h 874716"/>
                    <a:gd name="connsiteX167" fmla="*/ 1472575 w 6858001"/>
                    <a:gd name="connsiteY167" fmla="*/ 502086 h 874716"/>
                    <a:gd name="connsiteX168" fmla="*/ 1318456 w 6858001"/>
                    <a:gd name="connsiteY168" fmla="*/ 479415 h 874716"/>
                    <a:gd name="connsiteX169" fmla="*/ 1303024 w 6858001"/>
                    <a:gd name="connsiteY169" fmla="*/ 476939 h 874716"/>
                    <a:gd name="connsiteX170" fmla="*/ 1230633 w 6858001"/>
                    <a:gd name="connsiteY170" fmla="*/ 456746 h 874716"/>
                    <a:gd name="connsiteX171" fmla="*/ 1048125 w 6858001"/>
                    <a:gd name="connsiteY171" fmla="*/ 444172 h 874716"/>
                    <a:gd name="connsiteX172" fmla="*/ 1036887 w 6858001"/>
                    <a:gd name="connsiteY172" fmla="*/ 442648 h 874716"/>
                    <a:gd name="connsiteX173" fmla="*/ 975733 w 6858001"/>
                    <a:gd name="connsiteY173" fmla="*/ 452744 h 874716"/>
                    <a:gd name="connsiteX174" fmla="*/ 945444 w 6858001"/>
                    <a:gd name="connsiteY174" fmla="*/ 467033 h 874716"/>
                    <a:gd name="connsiteX175" fmla="*/ 898198 w 6858001"/>
                    <a:gd name="connsiteY175" fmla="*/ 481893 h 874716"/>
                    <a:gd name="connsiteX176" fmla="*/ 850189 w 6858001"/>
                    <a:gd name="connsiteY176" fmla="*/ 487417 h 874716"/>
                    <a:gd name="connsiteX177" fmla="*/ 769605 w 6858001"/>
                    <a:gd name="connsiteY177" fmla="*/ 464937 h 874716"/>
                    <a:gd name="connsiteX178" fmla="*/ 740268 w 6858001"/>
                    <a:gd name="connsiteY178" fmla="*/ 462651 h 874716"/>
                    <a:gd name="connsiteX179" fmla="*/ 674923 w 6858001"/>
                    <a:gd name="connsiteY179" fmla="*/ 451792 h 874716"/>
                    <a:gd name="connsiteX180" fmla="*/ 617772 w 6858001"/>
                    <a:gd name="connsiteY180" fmla="*/ 452554 h 874716"/>
                    <a:gd name="connsiteX181" fmla="*/ 571860 w 6858001"/>
                    <a:gd name="connsiteY181" fmla="*/ 469891 h 874716"/>
                    <a:gd name="connsiteX182" fmla="*/ 505182 w 6858001"/>
                    <a:gd name="connsiteY182" fmla="*/ 473319 h 874716"/>
                    <a:gd name="connsiteX183" fmla="*/ 462126 w 6858001"/>
                    <a:gd name="connsiteY183" fmla="*/ 460747 h 874716"/>
                    <a:gd name="connsiteX184" fmla="*/ 453364 w 6858001"/>
                    <a:gd name="connsiteY184" fmla="*/ 459033 h 874716"/>
                    <a:gd name="connsiteX185" fmla="*/ 340774 w 6858001"/>
                    <a:gd name="connsiteY185" fmla="*/ 458268 h 874716"/>
                    <a:gd name="connsiteX186" fmla="*/ 200182 w 6858001"/>
                    <a:gd name="connsiteY186" fmla="*/ 496180 h 874716"/>
                    <a:gd name="connsiteX187" fmla="*/ 176939 w 6858001"/>
                    <a:gd name="connsiteY187" fmla="*/ 504182 h 874716"/>
                    <a:gd name="connsiteX188" fmla="*/ 63587 w 6858001"/>
                    <a:gd name="connsiteY188" fmla="*/ 518088 h 874716"/>
                    <a:gd name="connsiteX189" fmla="*/ 2817 w 6858001"/>
                    <a:gd name="connsiteY189" fmla="*/ 532187 h 874716"/>
                    <a:gd name="connsiteX190" fmla="*/ 0 w 6858001"/>
                    <a:gd name="connsiteY190" fmla="*/ 533314 h 87471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  <a:cxn ang="0">
                      <a:pos x="connsiteX76" y="connsiteY76"/>
                    </a:cxn>
                    <a:cxn ang="0">
                      <a:pos x="connsiteX77" y="connsiteY77"/>
                    </a:cxn>
                    <a:cxn ang="0">
                      <a:pos x="connsiteX78" y="connsiteY78"/>
                    </a:cxn>
                    <a:cxn ang="0">
                      <a:pos x="connsiteX79" y="connsiteY79"/>
                    </a:cxn>
                    <a:cxn ang="0">
                      <a:pos x="connsiteX80" y="connsiteY80"/>
                    </a:cxn>
                    <a:cxn ang="0">
                      <a:pos x="connsiteX81" y="connsiteY81"/>
                    </a:cxn>
                    <a:cxn ang="0">
                      <a:pos x="connsiteX82" y="connsiteY82"/>
                    </a:cxn>
                    <a:cxn ang="0">
                      <a:pos x="connsiteX83" y="connsiteY83"/>
                    </a:cxn>
                    <a:cxn ang="0">
                      <a:pos x="connsiteX84" y="connsiteY84"/>
                    </a:cxn>
                    <a:cxn ang="0">
                      <a:pos x="connsiteX85" y="connsiteY85"/>
                    </a:cxn>
                    <a:cxn ang="0">
                      <a:pos x="connsiteX86" y="connsiteY86"/>
                    </a:cxn>
                    <a:cxn ang="0">
                      <a:pos x="connsiteX87" y="connsiteY87"/>
                    </a:cxn>
                    <a:cxn ang="0">
                      <a:pos x="connsiteX88" y="connsiteY88"/>
                    </a:cxn>
                    <a:cxn ang="0">
                      <a:pos x="connsiteX89" y="connsiteY89"/>
                    </a:cxn>
                    <a:cxn ang="0">
                      <a:pos x="connsiteX90" y="connsiteY90"/>
                    </a:cxn>
                    <a:cxn ang="0">
                      <a:pos x="connsiteX91" y="connsiteY91"/>
                    </a:cxn>
                    <a:cxn ang="0">
                      <a:pos x="connsiteX92" y="connsiteY92"/>
                    </a:cxn>
                    <a:cxn ang="0">
                      <a:pos x="connsiteX93" y="connsiteY93"/>
                    </a:cxn>
                    <a:cxn ang="0">
                      <a:pos x="connsiteX94" y="connsiteY94"/>
                    </a:cxn>
                    <a:cxn ang="0">
                      <a:pos x="connsiteX95" y="connsiteY95"/>
                    </a:cxn>
                    <a:cxn ang="0">
                      <a:pos x="connsiteX96" y="connsiteY96"/>
                    </a:cxn>
                    <a:cxn ang="0">
                      <a:pos x="connsiteX97" y="connsiteY97"/>
                    </a:cxn>
                    <a:cxn ang="0">
                      <a:pos x="connsiteX98" y="connsiteY98"/>
                    </a:cxn>
                    <a:cxn ang="0">
                      <a:pos x="connsiteX99" y="connsiteY99"/>
                    </a:cxn>
                    <a:cxn ang="0">
                      <a:pos x="connsiteX100" y="connsiteY100"/>
                    </a:cxn>
                    <a:cxn ang="0">
                      <a:pos x="connsiteX101" y="connsiteY101"/>
                    </a:cxn>
                    <a:cxn ang="0">
                      <a:pos x="connsiteX102" y="connsiteY102"/>
                    </a:cxn>
                    <a:cxn ang="0">
                      <a:pos x="connsiteX103" y="connsiteY103"/>
                    </a:cxn>
                    <a:cxn ang="0">
                      <a:pos x="connsiteX104" y="connsiteY104"/>
                    </a:cxn>
                    <a:cxn ang="0">
                      <a:pos x="connsiteX105" y="connsiteY105"/>
                    </a:cxn>
                    <a:cxn ang="0">
                      <a:pos x="connsiteX106" y="connsiteY106"/>
                    </a:cxn>
                    <a:cxn ang="0">
                      <a:pos x="connsiteX107" y="connsiteY107"/>
                    </a:cxn>
                    <a:cxn ang="0">
                      <a:pos x="connsiteX108" y="connsiteY108"/>
                    </a:cxn>
                    <a:cxn ang="0">
                      <a:pos x="connsiteX109" y="connsiteY109"/>
                    </a:cxn>
                    <a:cxn ang="0">
                      <a:pos x="connsiteX110" y="connsiteY110"/>
                    </a:cxn>
                    <a:cxn ang="0">
                      <a:pos x="connsiteX111" y="connsiteY111"/>
                    </a:cxn>
                    <a:cxn ang="0">
                      <a:pos x="connsiteX112" y="connsiteY112"/>
                    </a:cxn>
                    <a:cxn ang="0">
                      <a:pos x="connsiteX113" y="connsiteY113"/>
                    </a:cxn>
                    <a:cxn ang="0">
                      <a:pos x="connsiteX114" y="connsiteY114"/>
                    </a:cxn>
                    <a:cxn ang="0">
                      <a:pos x="connsiteX115" y="connsiteY115"/>
                    </a:cxn>
                    <a:cxn ang="0">
                      <a:pos x="connsiteX116" y="connsiteY116"/>
                    </a:cxn>
                    <a:cxn ang="0">
                      <a:pos x="connsiteX117" y="connsiteY117"/>
                    </a:cxn>
                    <a:cxn ang="0">
                      <a:pos x="connsiteX118" y="connsiteY118"/>
                    </a:cxn>
                    <a:cxn ang="0">
                      <a:pos x="connsiteX119" y="connsiteY119"/>
                    </a:cxn>
                    <a:cxn ang="0">
                      <a:pos x="connsiteX120" y="connsiteY120"/>
                    </a:cxn>
                    <a:cxn ang="0">
                      <a:pos x="connsiteX121" y="connsiteY121"/>
                    </a:cxn>
                    <a:cxn ang="0">
                      <a:pos x="connsiteX122" y="connsiteY122"/>
                    </a:cxn>
                    <a:cxn ang="0">
                      <a:pos x="connsiteX123" y="connsiteY123"/>
                    </a:cxn>
                    <a:cxn ang="0">
                      <a:pos x="connsiteX124" y="connsiteY124"/>
                    </a:cxn>
                    <a:cxn ang="0">
                      <a:pos x="connsiteX125" y="connsiteY125"/>
                    </a:cxn>
                    <a:cxn ang="0">
                      <a:pos x="connsiteX126" y="connsiteY126"/>
                    </a:cxn>
                    <a:cxn ang="0">
                      <a:pos x="connsiteX127" y="connsiteY127"/>
                    </a:cxn>
                    <a:cxn ang="0">
                      <a:pos x="connsiteX128" y="connsiteY128"/>
                    </a:cxn>
                    <a:cxn ang="0">
                      <a:pos x="connsiteX129" y="connsiteY129"/>
                    </a:cxn>
                    <a:cxn ang="0">
                      <a:pos x="connsiteX130" y="connsiteY130"/>
                    </a:cxn>
                    <a:cxn ang="0">
                      <a:pos x="connsiteX131" y="connsiteY131"/>
                    </a:cxn>
                    <a:cxn ang="0">
                      <a:pos x="connsiteX132" y="connsiteY132"/>
                    </a:cxn>
                    <a:cxn ang="0">
                      <a:pos x="connsiteX133" y="connsiteY133"/>
                    </a:cxn>
                    <a:cxn ang="0">
                      <a:pos x="connsiteX134" y="connsiteY134"/>
                    </a:cxn>
                    <a:cxn ang="0">
                      <a:pos x="connsiteX135" y="connsiteY135"/>
                    </a:cxn>
                    <a:cxn ang="0">
                      <a:pos x="connsiteX136" y="connsiteY136"/>
                    </a:cxn>
                    <a:cxn ang="0">
                      <a:pos x="connsiteX137" y="connsiteY137"/>
                    </a:cxn>
                    <a:cxn ang="0">
                      <a:pos x="connsiteX138" y="connsiteY138"/>
                    </a:cxn>
                    <a:cxn ang="0">
                      <a:pos x="connsiteX139" y="connsiteY139"/>
                    </a:cxn>
                    <a:cxn ang="0">
                      <a:pos x="connsiteX140" y="connsiteY140"/>
                    </a:cxn>
                    <a:cxn ang="0">
                      <a:pos x="connsiteX141" y="connsiteY141"/>
                    </a:cxn>
                    <a:cxn ang="0">
                      <a:pos x="connsiteX142" y="connsiteY142"/>
                    </a:cxn>
                    <a:cxn ang="0">
                      <a:pos x="connsiteX143" y="connsiteY143"/>
                    </a:cxn>
                    <a:cxn ang="0">
                      <a:pos x="connsiteX144" y="connsiteY144"/>
                    </a:cxn>
                    <a:cxn ang="0">
                      <a:pos x="connsiteX145" y="connsiteY145"/>
                    </a:cxn>
                    <a:cxn ang="0">
                      <a:pos x="connsiteX146" y="connsiteY146"/>
                    </a:cxn>
                    <a:cxn ang="0">
                      <a:pos x="connsiteX147" y="connsiteY147"/>
                    </a:cxn>
                    <a:cxn ang="0">
                      <a:pos x="connsiteX148" y="connsiteY148"/>
                    </a:cxn>
                    <a:cxn ang="0">
                      <a:pos x="connsiteX149" y="connsiteY149"/>
                    </a:cxn>
                    <a:cxn ang="0">
                      <a:pos x="connsiteX150" y="connsiteY150"/>
                    </a:cxn>
                    <a:cxn ang="0">
                      <a:pos x="connsiteX151" y="connsiteY151"/>
                    </a:cxn>
                    <a:cxn ang="0">
                      <a:pos x="connsiteX152" y="connsiteY152"/>
                    </a:cxn>
                    <a:cxn ang="0">
                      <a:pos x="connsiteX153" y="connsiteY153"/>
                    </a:cxn>
                    <a:cxn ang="0">
                      <a:pos x="connsiteX154" y="connsiteY154"/>
                    </a:cxn>
                    <a:cxn ang="0">
                      <a:pos x="connsiteX155" y="connsiteY155"/>
                    </a:cxn>
                    <a:cxn ang="0">
                      <a:pos x="connsiteX156" y="connsiteY156"/>
                    </a:cxn>
                    <a:cxn ang="0">
                      <a:pos x="connsiteX157" y="connsiteY157"/>
                    </a:cxn>
                    <a:cxn ang="0">
                      <a:pos x="connsiteX158" y="connsiteY158"/>
                    </a:cxn>
                    <a:cxn ang="0">
                      <a:pos x="connsiteX159" y="connsiteY159"/>
                    </a:cxn>
                    <a:cxn ang="0">
                      <a:pos x="connsiteX160" y="connsiteY160"/>
                    </a:cxn>
                    <a:cxn ang="0">
                      <a:pos x="connsiteX161" y="connsiteY161"/>
                    </a:cxn>
                    <a:cxn ang="0">
                      <a:pos x="connsiteX162" y="connsiteY162"/>
                    </a:cxn>
                    <a:cxn ang="0">
                      <a:pos x="connsiteX163" y="connsiteY163"/>
                    </a:cxn>
                    <a:cxn ang="0">
                      <a:pos x="connsiteX164" y="connsiteY164"/>
                    </a:cxn>
                    <a:cxn ang="0">
                      <a:pos x="connsiteX165" y="connsiteY165"/>
                    </a:cxn>
                    <a:cxn ang="0">
                      <a:pos x="connsiteX166" y="connsiteY166"/>
                    </a:cxn>
                    <a:cxn ang="0">
                      <a:pos x="connsiteX167" y="connsiteY167"/>
                    </a:cxn>
                    <a:cxn ang="0">
                      <a:pos x="connsiteX168" y="connsiteY168"/>
                    </a:cxn>
                    <a:cxn ang="0">
                      <a:pos x="connsiteX169" y="connsiteY169"/>
                    </a:cxn>
                    <a:cxn ang="0">
                      <a:pos x="connsiteX170" y="connsiteY170"/>
                    </a:cxn>
                    <a:cxn ang="0">
                      <a:pos x="connsiteX171" y="connsiteY171"/>
                    </a:cxn>
                    <a:cxn ang="0">
                      <a:pos x="connsiteX172" y="connsiteY172"/>
                    </a:cxn>
                    <a:cxn ang="0">
                      <a:pos x="connsiteX173" y="connsiteY173"/>
                    </a:cxn>
                    <a:cxn ang="0">
                      <a:pos x="connsiteX174" y="connsiteY174"/>
                    </a:cxn>
                    <a:cxn ang="0">
                      <a:pos x="connsiteX175" y="connsiteY175"/>
                    </a:cxn>
                    <a:cxn ang="0">
                      <a:pos x="connsiteX176" y="connsiteY176"/>
                    </a:cxn>
                    <a:cxn ang="0">
                      <a:pos x="connsiteX177" y="connsiteY177"/>
                    </a:cxn>
                    <a:cxn ang="0">
                      <a:pos x="connsiteX178" y="connsiteY178"/>
                    </a:cxn>
                    <a:cxn ang="0">
                      <a:pos x="connsiteX179" y="connsiteY179"/>
                    </a:cxn>
                    <a:cxn ang="0">
                      <a:pos x="connsiteX180" y="connsiteY180"/>
                    </a:cxn>
                    <a:cxn ang="0">
                      <a:pos x="connsiteX181" y="connsiteY181"/>
                    </a:cxn>
                    <a:cxn ang="0">
                      <a:pos x="connsiteX182" y="connsiteY182"/>
                    </a:cxn>
                    <a:cxn ang="0">
                      <a:pos x="connsiteX183" y="connsiteY183"/>
                    </a:cxn>
                    <a:cxn ang="0">
                      <a:pos x="connsiteX184" y="connsiteY184"/>
                    </a:cxn>
                    <a:cxn ang="0">
                      <a:pos x="connsiteX185" y="connsiteY185"/>
                    </a:cxn>
                    <a:cxn ang="0">
                      <a:pos x="connsiteX186" y="connsiteY186"/>
                    </a:cxn>
                    <a:cxn ang="0">
                      <a:pos x="connsiteX187" y="connsiteY187"/>
                    </a:cxn>
                    <a:cxn ang="0">
                      <a:pos x="connsiteX188" y="connsiteY188"/>
                    </a:cxn>
                    <a:cxn ang="0">
                      <a:pos x="connsiteX189" y="connsiteY189"/>
                    </a:cxn>
                    <a:cxn ang="0">
                      <a:pos x="connsiteX190" y="connsiteY190"/>
                    </a:cxn>
                  </a:cxnLst>
                  <a:rect l="l" t="t" r="r" b="b"/>
                  <a:pathLst>
                    <a:path w="6858001" h="874716">
                      <a:moveTo>
                        <a:pt x="0" y="533314"/>
                      </a:moveTo>
                      <a:lnTo>
                        <a:pt x="0" y="69206"/>
                      </a:lnTo>
                      <a:lnTo>
                        <a:pt x="21486" y="71924"/>
                      </a:lnTo>
                      <a:cubicBezTo>
                        <a:pt x="92546" y="60493"/>
                        <a:pt x="159604" y="87354"/>
                        <a:pt x="228948" y="88116"/>
                      </a:cubicBezTo>
                      <a:cubicBezTo>
                        <a:pt x="260382" y="88496"/>
                        <a:pt x="291435" y="94592"/>
                        <a:pt x="313533" y="62779"/>
                      </a:cubicBezTo>
                      <a:cubicBezTo>
                        <a:pt x="316389" y="58587"/>
                        <a:pt x="330298" y="60873"/>
                        <a:pt x="338870" y="62207"/>
                      </a:cubicBezTo>
                      <a:cubicBezTo>
                        <a:pt x="357921" y="65066"/>
                        <a:pt x="376781" y="72304"/>
                        <a:pt x="395640" y="72114"/>
                      </a:cubicBezTo>
                      <a:cubicBezTo>
                        <a:pt x="434695" y="71924"/>
                        <a:pt x="473939" y="68876"/>
                        <a:pt x="512802" y="65446"/>
                      </a:cubicBezTo>
                      <a:cubicBezTo>
                        <a:pt x="527470" y="64112"/>
                        <a:pt x="541569" y="58969"/>
                        <a:pt x="556047" y="55349"/>
                      </a:cubicBezTo>
                      <a:cubicBezTo>
                        <a:pt x="564048" y="53253"/>
                        <a:pt x="572622" y="47729"/>
                        <a:pt x="580050" y="48871"/>
                      </a:cubicBezTo>
                      <a:cubicBezTo>
                        <a:pt x="623106" y="55539"/>
                        <a:pt x="662541" y="39157"/>
                        <a:pt x="703308" y="30964"/>
                      </a:cubicBezTo>
                      <a:cubicBezTo>
                        <a:pt x="722169" y="27154"/>
                        <a:pt x="739886" y="18010"/>
                        <a:pt x="758174" y="11724"/>
                      </a:cubicBezTo>
                      <a:cubicBezTo>
                        <a:pt x="762936" y="10008"/>
                        <a:pt x="768271" y="8484"/>
                        <a:pt x="773035" y="8866"/>
                      </a:cubicBezTo>
                      <a:cubicBezTo>
                        <a:pt x="800276" y="11152"/>
                        <a:pt x="827329" y="14390"/>
                        <a:pt x="854379" y="16866"/>
                      </a:cubicBezTo>
                      <a:cubicBezTo>
                        <a:pt x="878956" y="19152"/>
                        <a:pt x="903722" y="19914"/>
                        <a:pt x="915343" y="47919"/>
                      </a:cubicBezTo>
                      <a:cubicBezTo>
                        <a:pt x="917059" y="52301"/>
                        <a:pt x="922773" y="55539"/>
                        <a:pt x="927155" y="58397"/>
                      </a:cubicBezTo>
                      <a:cubicBezTo>
                        <a:pt x="994785" y="102405"/>
                        <a:pt x="1030980" y="101261"/>
                        <a:pt x="1097087" y="54777"/>
                      </a:cubicBezTo>
                      <a:cubicBezTo>
                        <a:pt x="1103945" y="50015"/>
                        <a:pt x="1118613" y="46585"/>
                        <a:pt x="1123185" y="50395"/>
                      </a:cubicBezTo>
                      <a:cubicBezTo>
                        <a:pt x="1162049" y="82020"/>
                        <a:pt x="1204532" y="78590"/>
                        <a:pt x="1249302" y="68684"/>
                      </a:cubicBezTo>
                      <a:cubicBezTo>
                        <a:pt x="1260922" y="66018"/>
                        <a:pt x="1277307" y="66018"/>
                        <a:pt x="1286069" y="72304"/>
                      </a:cubicBezTo>
                      <a:cubicBezTo>
                        <a:pt x="1327790" y="101451"/>
                        <a:pt x="1372560" y="97261"/>
                        <a:pt x="1417899" y="88688"/>
                      </a:cubicBezTo>
                      <a:cubicBezTo>
                        <a:pt x="1424948" y="87354"/>
                        <a:pt x="1433522" y="80114"/>
                        <a:pt x="1436568" y="73448"/>
                      </a:cubicBezTo>
                      <a:cubicBezTo>
                        <a:pt x="1447428" y="49825"/>
                        <a:pt x="1467813" y="41823"/>
                        <a:pt x="1490292" y="35154"/>
                      </a:cubicBezTo>
                      <a:cubicBezTo>
                        <a:pt x="1525727" y="24296"/>
                        <a:pt x="1560588" y="11532"/>
                        <a:pt x="1596213" y="1245"/>
                      </a:cubicBezTo>
                      <a:cubicBezTo>
                        <a:pt x="1604978" y="-1231"/>
                        <a:pt x="1615836" y="293"/>
                        <a:pt x="1624980" y="3150"/>
                      </a:cubicBezTo>
                      <a:cubicBezTo>
                        <a:pt x="1656223" y="12866"/>
                        <a:pt x="1676036" y="37251"/>
                        <a:pt x="1697753" y="59731"/>
                      </a:cubicBezTo>
                      <a:cubicBezTo>
                        <a:pt x="1707279" y="69638"/>
                        <a:pt x="1720423" y="76686"/>
                        <a:pt x="1733188" y="82400"/>
                      </a:cubicBezTo>
                      <a:cubicBezTo>
                        <a:pt x="1766335" y="97071"/>
                        <a:pt x="1800246" y="110215"/>
                        <a:pt x="1833775" y="124121"/>
                      </a:cubicBezTo>
                      <a:cubicBezTo>
                        <a:pt x="1837013" y="125455"/>
                        <a:pt x="1839679" y="128884"/>
                        <a:pt x="1842158" y="131742"/>
                      </a:cubicBezTo>
                      <a:cubicBezTo>
                        <a:pt x="1866922" y="161843"/>
                        <a:pt x="1891497" y="192132"/>
                        <a:pt x="1916454" y="222233"/>
                      </a:cubicBezTo>
                      <a:cubicBezTo>
                        <a:pt x="1921216" y="227947"/>
                        <a:pt x="1928076" y="232139"/>
                        <a:pt x="1933219" y="237663"/>
                      </a:cubicBezTo>
                      <a:cubicBezTo>
                        <a:pt x="1940459" y="245283"/>
                        <a:pt x="1949603" y="252524"/>
                        <a:pt x="1953413" y="261668"/>
                      </a:cubicBezTo>
                      <a:cubicBezTo>
                        <a:pt x="1965224" y="290433"/>
                        <a:pt x="1987894" y="302817"/>
                        <a:pt x="2016469" y="308151"/>
                      </a:cubicBezTo>
                      <a:cubicBezTo>
                        <a:pt x="2042570" y="313104"/>
                        <a:pt x="2068669" y="317296"/>
                        <a:pt x="2094578" y="323010"/>
                      </a:cubicBezTo>
                      <a:cubicBezTo>
                        <a:pt x="2126201" y="329868"/>
                        <a:pt x="2157636" y="337298"/>
                        <a:pt x="2188879" y="345681"/>
                      </a:cubicBezTo>
                      <a:cubicBezTo>
                        <a:pt x="2202404" y="349301"/>
                        <a:pt x="2216692" y="353491"/>
                        <a:pt x="2228314" y="360921"/>
                      </a:cubicBezTo>
                      <a:cubicBezTo>
                        <a:pt x="2260890" y="381496"/>
                        <a:pt x="2295753" y="395402"/>
                        <a:pt x="2334044" y="389878"/>
                      </a:cubicBezTo>
                      <a:cubicBezTo>
                        <a:pt x="2364715" y="385496"/>
                        <a:pt x="2390434" y="396736"/>
                        <a:pt x="2409485" y="414263"/>
                      </a:cubicBezTo>
                      <a:cubicBezTo>
                        <a:pt x="2444158" y="446078"/>
                        <a:pt x="2481305" y="438838"/>
                        <a:pt x="2518264" y="428552"/>
                      </a:cubicBezTo>
                      <a:cubicBezTo>
                        <a:pt x="2537315" y="423217"/>
                        <a:pt x="2552935" y="423979"/>
                        <a:pt x="2571034" y="429122"/>
                      </a:cubicBezTo>
                      <a:cubicBezTo>
                        <a:pt x="2612945" y="441124"/>
                        <a:pt x="2640950" y="473701"/>
                        <a:pt x="2668001" y="502276"/>
                      </a:cubicBezTo>
                      <a:cubicBezTo>
                        <a:pt x="2691054" y="526661"/>
                        <a:pt x="2716963" y="540377"/>
                        <a:pt x="2745348" y="550666"/>
                      </a:cubicBezTo>
                      <a:cubicBezTo>
                        <a:pt x="2781163" y="563810"/>
                        <a:pt x="2809548" y="558858"/>
                        <a:pt x="2826694" y="527233"/>
                      </a:cubicBezTo>
                      <a:cubicBezTo>
                        <a:pt x="2831457" y="518278"/>
                        <a:pt x="2839839" y="507800"/>
                        <a:pt x="2848793" y="505134"/>
                      </a:cubicBezTo>
                      <a:cubicBezTo>
                        <a:pt x="2892037" y="491800"/>
                        <a:pt x="2935854" y="472367"/>
                        <a:pt x="2982148" y="484179"/>
                      </a:cubicBezTo>
                      <a:cubicBezTo>
                        <a:pt x="3046158" y="500372"/>
                        <a:pt x="3108644" y="499420"/>
                        <a:pt x="3172654" y="483417"/>
                      </a:cubicBezTo>
                      <a:cubicBezTo>
                        <a:pt x="3276480" y="457508"/>
                        <a:pt x="3380305" y="430076"/>
                        <a:pt x="3489467" y="435790"/>
                      </a:cubicBezTo>
                      <a:cubicBezTo>
                        <a:pt x="3507563" y="436742"/>
                        <a:pt x="3529090" y="425121"/>
                        <a:pt x="3544713" y="413691"/>
                      </a:cubicBezTo>
                      <a:cubicBezTo>
                        <a:pt x="3574622" y="391974"/>
                        <a:pt x="3573288" y="390258"/>
                        <a:pt x="3606817" y="408167"/>
                      </a:cubicBezTo>
                      <a:cubicBezTo>
                        <a:pt x="3614819" y="412549"/>
                        <a:pt x="3624725" y="415215"/>
                        <a:pt x="3630632" y="421693"/>
                      </a:cubicBezTo>
                      <a:cubicBezTo>
                        <a:pt x="3660731" y="454650"/>
                        <a:pt x="3697880" y="446648"/>
                        <a:pt x="3734837" y="441886"/>
                      </a:cubicBezTo>
                      <a:cubicBezTo>
                        <a:pt x="3741315" y="440934"/>
                        <a:pt x="3749125" y="439600"/>
                        <a:pt x="3754652" y="442268"/>
                      </a:cubicBezTo>
                      <a:cubicBezTo>
                        <a:pt x="3779607" y="454268"/>
                        <a:pt x="3800753" y="450078"/>
                        <a:pt x="3822472" y="433694"/>
                      </a:cubicBezTo>
                      <a:cubicBezTo>
                        <a:pt x="3841331" y="419597"/>
                        <a:pt x="3863049" y="411215"/>
                        <a:pt x="3885338" y="428742"/>
                      </a:cubicBezTo>
                      <a:cubicBezTo>
                        <a:pt x="3934870" y="467605"/>
                        <a:pt x="3987829" y="469509"/>
                        <a:pt x="4043839" y="444934"/>
                      </a:cubicBezTo>
                      <a:cubicBezTo>
                        <a:pt x="4083845" y="427407"/>
                        <a:pt x="4123280" y="423407"/>
                        <a:pt x="4165383" y="441124"/>
                      </a:cubicBezTo>
                      <a:cubicBezTo>
                        <a:pt x="4181576" y="447982"/>
                        <a:pt x="4202531" y="443410"/>
                        <a:pt x="4221391" y="444934"/>
                      </a:cubicBezTo>
                      <a:cubicBezTo>
                        <a:pt x="4232060" y="445696"/>
                        <a:pt x="4243872" y="445886"/>
                        <a:pt x="4253014" y="450650"/>
                      </a:cubicBezTo>
                      <a:cubicBezTo>
                        <a:pt x="4277401" y="462843"/>
                        <a:pt x="4300070" y="478463"/>
                        <a:pt x="4324645" y="490466"/>
                      </a:cubicBezTo>
                      <a:cubicBezTo>
                        <a:pt x="4336457" y="496180"/>
                        <a:pt x="4350554" y="499228"/>
                        <a:pt x="4363890" y="499420"/>
                      </a:cubicBezTo>
                      <a:cubicBezTo>
                        <a:pt x="4403325" y="500372"/>
                        <a:pt x="4442761" y="500372"/>
                        <a:pt x="4482004" y="498658"/>
                      </a:cubicBezTo>
                      <a:cubicBezTo>
                        <a:pt x="4546776" y="495990"/>
                        <a:pt x="4612500" y="495418"/>
                        <a:pt x="4659174" y="438648"/>
                      </a:cubicBezTo>
                      <a:cubicBezTo>
                        <a:pt x="4662986" y="434076"/>
                        <a:pt x="4671176" y="431408"/>
                        <a:pt x="4677655" y="430646"/>
                      </a:cubicBezTo>
                      <a:cubicBezTo>
                        <a:pt x="4707564" y="427027"/>
                        <a:pt x="4738235" y="426645"/>
                        <a:pt x="4767764" y="420739"/>
                      </a:cubicBezTo>
                      <a:cubicBezTo>
                        <a:pt x="4791386" y="415977"/>
                        <a:pt x="4811009" y="417501"/>
                        <a:pt x="4828916" y="434266"/>
                      </a:cubicBezTo>
                      <a:cubicBezTo>
                        <a:pt x="4852348" y="456364"/>
                        <a:pt x="4880925" y="469319"/>
                        <a:pt x="4912168" y="462271"/>
                      </a:cubicBezTo>
                      <a:cubicBezTo>
                        <a:pt x="4943409" y="455412"/>
                        <a:pt x="4963984" y="470271"/>
                        <a:pt x="4987037" y="485703"/>
                      </a:cubicBezTo>
                      <a:cubicBezTo>
                        <a:pt x="5003801" y="496942"/>
                        <a:pt x="5022852" y="511040"/>
                        <a:pt x="5041521" y="512182"/>
                      </a:cubicBezTo>
                      <a:cubicBezTo>
                        <a:pt x="5083814" y="514658"/>
                        <a:pt x="5120201" y="553904"/>
                        <a:pt x="5166113" y="531615"/>
                      </a:cubicBezTo>
                      <a:cubicBezTo>
                        <a:pt x="5169161" y="530091"/>
                        <a:pt x="5174685" y="533901"/>
                        <a:pt x="5179067" y="534853"/>
                      </a:cubicBezTo>
                      <a:cubicBezTo>
                        <a:pt x="5214121" y="542093"/>
                        <a:pt x="5247078" y="535043"/>
                        <a:pt x="5272796" y="511230"/>
                      </a:cubicBezTo>
                      <a:cubicBezTo>
                        <a:pt x="5306516" y="480177"/>
                        <a:pt x="5343855" y="477129"/>
                        <a:pt x="5385384" y="487227"/>
                      </a:cubicBezTo>
                      <a:cubicBezTo>
                        <a:pt x="5398721" y="490466"/>
                        <a:pt x="5412057" y="492752"/>
                        <a:pt x="5425582" y="495418"/>
                      </a:cubicBezTo>
                      <a:cubicBezTo>
                        <a:pt x="5443870" y="499228"/>
                        <a:pt x="5462351" y="503230"/>
                        <a:pt x="5480637" y="507040"/>
                      </a:cubicBezTo>
                      <a:cubicBezTo>
                        <a:pt x="5498356" y="510850"/>
                        <a:pt x="5517979" y="517326"/>
                        <a:pt x="5531693" y="500944"/>
                      </a:cubicBezTo>
                      <a:cubicBezTo>
                        <a:pt x="5543506" y="486845"/>
                        <a:pt x="5551888" y="488179"/>
                        <a:pt x="5562746" y="500372"/>
                      </a:cubicBezTo>
                      <a:cubicBezTo>
                        <a:pt x="5600467" y="543045"/>
                        <a:pt x="5646189" y="569716"/>
                        <a:pt x="5704483" y="571620"/>
                      </a:cubicBezTo>
                      <a:cubicBezTo>
                        <a:pt x="5716485" y="572002"/>
                        <a:pt x="5728678" y="574668"/>
                        <a:pt x="5740488" y="577526"/>
                      </a:cubicBezTo>
                      <a:cubicBezTo>
                        <a:pt x="5747728" y="579241"/>
                        <a:pt x="5756493" y="581147"/>
                        <a:pt x="5760873" y="586291"/>
                      </a:cubicBezTo>
                      <a:cubicBezTo>
                        <a:pt x="5794974" y="625534"/>
                        <a:pt x="5837457" y="652777"/>
                        <a:pt x="5883751" y="674686"/>
                      </a:cubicBezTo>
                      <a:cubicBezTo>
                        <a:pt x="5900323" y="682496"/>
                        <a:pt x="5918042" y="690306"/>
                        <a:pt x="5935949" y="692592"/>
                      </a:cubicBezTo>
                      <a:cubicBezTo>
                        <a:pt x="5954617" y="694878"/>
                        <a:pt x="5974240" y="691068"/>
                        <a:pt x="5993291" y="688972"/>
                      </a:cubicBezTo>
                      <a:cubicBezTo>
                        <a:pt x="6004531" y="687830"/>
                        <a:pt x="6017485" y="688020"/>
                        <a:pt x="6026440" y="682496"/>
                      </a:cubicBezTo>
                      <a:cubicBezTo>
                        <a:pt x="6054825" y="665159"/>
                        <a:pt x="6082258" y="646491"/>
                        <a:pt x="6108738" y="626296"/>
                      </a:cubicBezTo>
                      <a:cubicBezTo>
                        <a:pt x="6131409" y="608960"/>
                        <a:pt x="6135981" y="606483"/>
                        <a:pt x="6155602" y="628202"/>
                      </a:cubicBezTo>
                      <a:cubicBezTo>
                        <a:pt x="6175797" y="650491"/>
                        <a:pt x="6200944" y="662111"/>
                        <a:pt x="6228756" y="666873"/>
                      </a:cubicBezTo>
                      <a:cubicBezTo>
                        <a:pt x="6272764" y="674304"/>
                        <a:pt x="6317151" y="680590"/>
                        <a:pt x="6361539" y="684210"/>
                      </a:cubicBezTo>
                      <a:cubicBezTo>
                        <a:pt x="6401736" y="687448"/>
                        <a:pt x="6420977" y="669922"/>
                        <a:pt x="6428979" y="630106"/>
                      </a:cubicBezTo>
                      <a:cubicBezTo>
                        <a:pt x="6433551" y="608007"/>
                        <a:pt x="6439458" y="584003"/>
                        <a:pt x="6463840" y="578098"/>
                      </a:cubicBezTo>
                      <a:cubicBezTo>
                        <a:pt x="6503658" y="568572"/>
                        <a:pt x="6544997" y="564382"/>
                        <a:pt x="6564620" y="517708"/>
                      </a:cubicBezTo>
                      <a:cubicBezTo>
                        <a:pt x="6575478" y="527995"/>
                        <a:pt x="6582146" y="534091"/>
                        <a:pt x="6588625" y="540187"/>
                      </a:cubicBezTo>
                      <a:cubicBezTo>
                        <a:pt x="6606531" y="557142"/>
                        <a:pt x="6643678" y="564382"/>
                        <a:pt x="6662541" y="549714"/>
                      </a:cubicBezTo>
                      <a:cubicBezTo>
                        <a:pt x="6690354" y="528377"/>
                        <a:pt x="6715883" y="532377"/>
                        <a:pt x="6742552" y="548952"/>
                      </a:cubicBezTo>
                      <a:cubicBezTo>
                        <a:pt x="6764841" y="562668"/>
                        <a:pt x="6788417" y="567954"/>
                        <a:pt x="6812063" y="568430"/>
                      </a:cubicBezTo>
                      <a:lnTo>
                        <a:pt x="6858001" y="562267"/>
                      </a:lnTo>
                      <a:lnTo>
                        <a:pt x="6858001" y="734520"/>
                      </a:lnTo>
                      <a:lnTo>
                        <a:pt x="6815516" y="744220"/>
                      </a:lnTo>
                      <a:cubicBezTo>
                        <a:pt x="6793035" y="749744"/>
                        <a:pt x="6771319" y="759651"/>
                        <a:pt x="6748458" y="763271"/>
                      </a:cubicBezTo>
                      <a:cubicBezTo>
                        <a:pt x="6694164" y="771843"/>
                        <a:pt x="6639488" y="777939"/>
                        <a:pt x="6584812" y="784797"/>
                      </a:cubicBezTo>
                      <a:cubicBezTo>
                        <a:pt x="6528424" y="791846"/>
                        <a:pt x="6472225" y="799276"/>
                        <a:pt x="6415833" y="805562"/>
                      </a:cubicBezTo>
                      <a:cubicBezTo>
                        <a:pt x="6384972" y="808802"/>
                        <a:pt x="6353919" y="809372"/>
                        <a:pt x="6323058" y="812420"/>
                      </a:cubicBezTo>
                      <a:cubicBezTo>
                        <a:pt x="6296005" y="815088"/>
                        <a:pt x="6269144" y="820041"/>
                        <a:pt x="6242093" y="823281"/>
                      </a:cubicBezTo>
                      <a:cubicBezTo>
                        <a:pt x="6218660" y="825947"/>
                        <a:pt x="6195037" y="827471"/>
                        <a:pt x="6171605" y="830139"/>
                      </a:cubicBezTo>
                      <a:cubicBezTo>
                        <a:pt x="6134075" y="834519"/>
                        <a:pt x="6096736" y="839473"/>
                        <a:pt x="6059397" y="844045"/>
                      </a:cubicBezTo>
                      <a:cubicBezTo>
                        <a:pt x="6043776" y="845759"/>
                        <a:pt x="6027392" y="850522"/>
                        <a:pt x="6012723" y="847665"/>
                      </a:cubicBezTo>
                      <a:cubicBezTo>
                        <a:pt x="5975764" y="840425"/>
                        <a:pt x="5939377" y="842521"/>
                        <a:pt x="5902610" y="847473"/>
                      </a:cubicBezTo>
                      <a:cubicBezTo>
                        <a:pt x="5890037" y="849190"/>
                        <a:pt x="5876511" y="848808"/>
                        <a:pt x="5864318" y="845569"/>
                      </a:cubicBezTo>
                      <a:cubicBezTo>
                        <a:pt x="5839361" y="839091"/>
                        <a:pt x="5815169" y="829947"/>
                        <a:pt x="5790592" y="821947"/>
                      </a:cubicBezTo>
                      <a:cubicBezTo>
                        <a:pt x="5787924" y="820995"/>
                        <a:pt x="5784686" y="820803"/>
                        <a:pt x="5781830" y="820233"/>
                      </a:cubicBezTo>
                      <a:cubicBezTo>
                        <a:pt x="5765635" y="816992"/>
                        <a:pt x="5749634" y="813754"/>
                        <a:pt x="5733440" y="810896"/>
                      </a:cubicBezTo>
                      <a:cubicBezTo>
                        <a:pt x="5724678" y="809372"/>
                        <a:pt x="5715723" y="809182"/>
                        <a:pt x="5706959" y="807848"/>
                      </a:cubicBezTo>
                      <a:cubicBezTo>
                        <a:pt x="5673050" y="802514"/>
                        <a:pt x="5635711" y="811468"/>
                        <a:pt x="5606372" y="788417"/>
                      </a:cubicBezTo>
                      <a:cubicBezTo>
                        <a:pt x="5587321" y="773557"/>
                        <a:pt x="5568842" y="776987"/>
                        <a:pt x="5548460" y="779273"/>
                      </a:cubicBezTo>
                      <a:cubicBezTo>
                        <a:pt x="5533027" y="780987"/>
                        <a:pt x="5517215" y="780415"/>
                        <a:pt x="5501594" y="780607"/>
                      </a:cubicBezTo>
                      <a:cubicBezTo>
                        <a:pt x="5474161" y="781177"/>
                        <a:pt x="5446728" y="781369"/>
                        <a:pt x="5419295" y="782321"/>
                      </a:cubicBezTo>
                      <a:cubicBezTo>
                        <a:pt x="5410531" y="782701"/>
                        <a:pt x="5401579" y="787465"/>
                        <a:pt x="5393005" y="786703"/>
                      </a:cubicBezTo>
                      <a:cubicBezTo>
                        <a:pt x="5353379" y="783083"/>
                        <a:pt x="5313754" y="777367"/>
                        <a:pt x="5274129" y="774129"/>
                      </a:cubicBezTo>
                      <a:cubicBezTo>
                        <a:pt x="5251650" y="772225"/>
                        <a:pt x="5228597" y="775843"/>
                        <a:pt x="5206308" y="773177"/>
                      </a:cubicBezTo>
                      <a:cubicBezTo>
                        <a:pt x="5180591" y="770129"/>
                        <a:pt x="5155445" y="762319"/>
                        <a:pt x="5129916" y="757554"/>
                      </a:cubicBezTo>
                      <a:cubicBezTo>
                        <a:pt x="5122867" y="756222"/>
                        <a:pt x="5115057" y="757936"/>
                        <a:pt x="5107627" y="758316"/>
                      </a:cubicBezTo>
                      <a:cubicBezTo>
                        <a:pt x="5099245" y="758699"/>
                        <a:pt x="5091052" y="759461"/>
                        <a:pt x="5082670" y="759651"/>
                      </a:cubicBezTo>
                      <a:cubicBezTo>
                        <a:pt x="5057141" y="760033"/>
                        <a:pt x="5031614" y="759461"/>
                        <a:pt x="5006086" y="760795"/>
                      </a:cubicBezTo>
                      <a:cubicBezTo>
                        <a:pt x="4990465" y="761557"/>
                        <a:pt x="4974082" y="769367"/>
                        <a:pt x="4959602" y="766509"/>
                      </a:cubicBezTo>
                      <a:cubicBezTo>
                        <a:pt x="4930075" y="760985"/>
                        <a:pt x="4900546" y="773367"/>
                        <a:pt x="4871019" y="763081"/>
                      </a:cubicBezTo>
                      <a:cubicBezTo>
                        <a:pt x="4861873" y="760033"/>
                        <a:pt x="4849300" y="767653"/>
                        <a:pt x="4838250" y="768033"/>
                      </a:cubicBezTo>
                      <a:cubicBezTo>
                        <a:pt x="4810627" y="768985"/>
                        <a:pt x="4783004" y="768795"/>
                        <a:pt x="4755381" y="768605"/>
                      </a:cubicBezTo>
                      <a:cubicBezTo>
                        <a:pt x="4730614" y="768415"/>
                        <a:pt x="4704895" y="771081"/>
                        <a:pt x="4681083" y="765747"/>
                      </a:cubicBezTo>
                      <a:cubicBezTo>
                        <a:pt x="4656126" y="760033"/>
                        <a:pt x="4633647" y="760795"/>
                        <a:pt x="4609452" y="767271"/>
                      </a:cubicBezTo>
                      <a:cubicBezTo>
                        <a:pt x="4592878" y="771653"/>
                        <a:pt x="4575351" y="772225"/>
                        <a:pt x="4558207" y="773557"/>
                      </a:cubicBezTo>
                      <a:cubicBezTo>
                        <a:pt x="4539728" y="775081"/>
                        <a:pt x="4519343" y="771081"/>
                        <a:pt x="4502579" y="777367"/>
                      </a:cubicBezTo>
                      <a:cubicBezTo>
                        <a:pt x="4452665" y="796038"/>
                        <a:pt x="4401419" y="800038"/>
                        <a:pt x="4349222" y="800038"/>
                      </a:cubicBezTo>
                      <a:cubicBezTo>
                        <a:pt x="4339695" y="800038"/>
                        <a:pt x="4329979" y="797372"/>
                        <a:pt x="4320837" y="794514"/>
                      </a:cubicBezTo>
                      <a:cubicBezTo>
                        <a:pt x="4267493" y="777367"/>
                        <a:pt x="4213961" y="778891"/>
                        <a:pt x="4159667" y="789370"/>
                      </a:cubicBezTo>
                      <a:cubicBezTo>
                        <a:pt x="4148427" y="791656"/>
                        <a:pt x="4135854" y="792038"/>
                        <a:pt x="4124614" y="789752"/>
                      </a:cubicBezTo>
                      <a:cubicBezTo>
                        <a:pt x="4092989" y="783083"/>
                        <a:pt x="4062318" y="772033"/>
                        <a:pt x="4030503" y="767271"/>
                      </a:cubicBezTo>
                      <a:cubicBezTo>
                        <a:pt x="3977925" y="759461"/>
                        <a:pt x="3932394" y="785749"/>
                        <a:pt x="3885338" y="802896"/>
                      </a:cubicBezTo>
                      <a:cubicBezTo>
                        <a:pt x="3840569" y="819089"/>
                        <a:pt x="3802467" y="855666"/>
                        <a:pt x="3749506" y="847473"/>
                      </a:cubicBezTo>
                      <a:cubicBezTo>
                        <a:pt x="3744173" y="846711"/>
                        <a:pt x="3738267" y="851856"/>
                        <a:pt x="3732361" y="853190"/>
                      </a:cubicBezTo>
                      <a:cubicBezTo>
                        <a:pt x="3716168" y="856810"/>
                        <a:pt x="3699976" y="861190"/>
                        <a:pt x="3683591" y="862906"/>
                      </a:cubicBezTo>
                      <a:cubicBezTo>
                        <a:pt x="3663589" y="865192"/>
                        <a:pt x="3643204" y="864430"/>
                        <a:pt x="3623201" y="866334"/>
                      </a:cubicBezTo>
                      <a:cubicBezTo>
                        <a:pt x="3597482" y="868620"/>
                        <a:pt x="3572146" y="874716"/>
                        <a:pt x="3546617" y="874716"/>
                      </a:cubicBezTo>
                      <a:cubicBezTo>
                        <a:pt x="3526042" y="874716"/>
                        <a:pt x="3505657" y="867668"/>
                        <a:pt x="3485275" y="864238"/>
                      </a:cubicBezTo>
                      <a:cubicBezTo>
                        <a:pt x="3456508" y="859476"/>
                        <a:pt x="3424883" y="860810"/>
                        <a:pt x="3399546" y="848618"/>
                      </a:cubicBezTo>
                      <a:cubicBezTo>
                        <a:pt x="3372495" y="835663"/>
                        <a:pt x="3346776" y="829757"/>
                        <a:pt x="3318771" y="833757"/>
                      </a:cubicBezTo>
                      <a:cubicBezTo>
                        <a:pt x="3309437" y="835091"/>
                        <a:pt x="3297434" y="843093"/>
                        <a:pt x="3293244" y="851284"/>
                      </a:cubicBezTo>
                      <a:cubicBezTo>
                        <a:pt x="3283908" y="869572"/>
                        <a:pt x="3271145" y="872812"/>
                        <a:pt x="3253809" y="866524"/>
                      </a:cubicBezTo>
                      <a:cubicBezTo>
                        <a:pt x="3238758" y="861190"/>
                        <a:pt x="3220280" y="858524"/>
                        <a:pt x="3209993" y="848235"/>
                      </a:cubicBezTo>
                      <a:cubicBezTo>
                        <a:pt x="3180844" y="819089"/>
                        <a:pt x="3143695" y="818136"/>
                        <a:pt x="3107500" y="810326"/>
                      </a:cubicBezTo>
                      <a:cubicBezTo>
                        <a:pt x="3085403" y="805562"/>
                        <a:pt x="3064827" y="805372"/>
                        <a:pt x="3042728" y="808610"/>
                      </a:cubicBezTo>
                      <a:cubicBezTo>
                        <a:pt x="2994722" y="815850"/>
                        <a:pt x="2948047" y="805562"/>
                        <a:pt x="2901943" y="792418"/>
                      </a:cubicBezTo>
                      <a:cubicBezTo>
                        <a:pt x="2871462" y="783655"/>
                        <a:pt x="2840219" y="778321"/>
                        <a:pt x="2809930" y="769367"/>
                      </a:cubicBezTo>
                      <a:cubicBezTo>
                        <a:pt x="2787259" y="762509"/>
                        <a:pt x="2764590" y="754316"/>
                        <a:pt x="2743826" y="743268"/>
                      </a:cubicBezTo>
                      <a:cubicBezTo>
                        <a:pt x="2713723" y="727073"/>
                        <a:pt x="2687436" y="702689"/>
                        <a:pt x="2649143" y="709167"/>
                      </a:cubicBezTo>
                      <a:cubicBezTo>
                        <a:pt x="2615421" y="714881"/>
                        <a:pt x="2584942" y="702881"/>
                        <a:pt x="2554079" y="691450"/>
                      </a:cubicBezTo>
                      <a:cubicBezTo>
                        <a:pt x="2531409" y="683068"/>
                        <a:pt x="2508742" y="674494"/>
                        <a:pt x="2485307" y="669160"/>
                      </a:cubicBezTo>
                      <a:cubicBezTo>
                        <a:pt x="2457492" y="662873"/>
                        <a:pt x="2426059" y="665541"/>
                        <a:pt x="2401292" y="653919"/>
                      </a:cubicBezTo>
                      <a:cubicBezTo>
                        <a:pt x="2375383" y="641727"/>
                        <a:pt x="2353859" y="649919"/>
                        <a:pt x="2330806" y="653349"/>
                      </a:cubicBezTo>
                      <a:cubicBezTo>
                        <a:pt x="2294039" y="658683"/>
                        <a:pt x="2257459" y="668590"/>
                        <a:pt x="2220312" y="656015"/>
                      </a:cubicBezTo>
                      <a:cubicBezTo>
                        <a:pt x="2175163" y="640775"/>
                        <a:pt x="2130393" y="624392"/>
                        <a:pt x="2085054" y="609914"/>
                      </a:cubicBezTo>
                      <a:cubicBezTo>
                        <a:pt x="2067525" y="604387"/>
                        <a:pt x="2048668" y="602101"/>
                        <a:pt x="2030378" y="599625"/>
                      </a:cubicBezTo>
                      <a:cubicBezTo>
                        <a:pt x="2013043" y="597529"/>
                        <a:pt x="1992279" y="602863"/>
                        <a:pt x="1978940" y="594863"/>
                      </a:cubicBezTo>
                      <a:cubicBezTo>
                        <a:pt x="1944649" y="574288"/>
                        <a:pt x="1909408" y="564192"/>
                        <a:pt x="1869780" y="564192"/>
                      </a:cubicBezTo>
                      <a:cubicBezTo>
                        <a:pt x="1854920" y="564192"/>
                        <a:pt x="1840441" y="555618"/>
                        <a:pt x="1825393" y="554094"/>
                      </a:cubicBezTo>
                      <a:cubicBezTo>
                        <a:pt x="1804816" y="552190"/>
                        <a:pt x="1781194" y="547045"/>
                        <a:pt x="1763287" y="554286"/>
                      </a:cubicBezTo>
                      <a:cubicBezTo>
                        <a:pt x="1721185" y="571430"/>
                        <a:pt x="1687086" y="557142"/>
                        <a:pt x="1650317" y="540187"/>
                      </a:cubicBezTo>
                      <a:cubicBezTo>
                        <a:pt x="1614120" y="523423"/>
                        <a:pt x="1576019" y="510088"/>
                        <a:pt x="1537537" y="499038"/>
                      </a:cubicBezTo>
                      <a:cubicBezTo>
                        <a:pt x="1523059" y="495038"/>
                        <a:pt x="1505724" y="501706"/>
                        <a:pt x="1489720" y="503038"/>
                      </a:cubicBezTo>
                      <a:cubicBezTo>
                        <a:pt x="1484004" y="503420"/>
                        <a:pt x="1477717" y="503992"/>
                        <a:pt x="1472575" y="502086"/>
                      </a:cubicBezTo>
                      <a:cubicBezTo>
                        <a:pt x="1422854" y="483797"/>
                        <a:pt x="1372368" y="469891"/>
                        <a:pt x="1318456" y="479415"/>
                      </a:cubicBezTo>
                      <a:cubicBezTo>
                        <a:pt x="1313504" y="480369"/>
                        <a:pt x="1307978" y="478273"/>
                        <a:pt x="1303024" y="476939"/>
                      </a:cubicBezTo>
                      <a:cubicBezTo>
                        <a:pt x="1278829" y="470081"/>
                        <a:pt x="1255206" y="459223"/>
                        <a:pt x="1230633" y="456746"/>
                      </a:cubicBezTo>
                      <a:cubicBezTo>
                        <a:pt x="1170051" y="450650"/>
                        <a:pt x="1109091" y="448172"/>
                        <a:pt x="1048125" y="444172"/>
                      </a:cubicBezTo>
                      <a:cubicBezTo>
                        <a:pt x="1044315" y="443982"/>
                        <a:pt x="1040315" y="443982"/>
                        <a:pt x="1036887" y="442648"/>
                      </a:cubicBezTo>
                      <a:cubicBezTo>
                        <a:pt x="1014406" y="434456"/>
                        <a:pt x="994785" y="437124"/>
                        <a:pt x="975733" y="452744"/>
                      </a:cubicBezTo>
                      <a:cubicBezTo>
                        <a:pt x="967350" y="459603"/>
                        <a:pt x="955920" y="463223"/>
                        <a:pt x="945444" y="467033"/>
                      </a:cubicBezTo>
                      <a:cubicBezTo>
                        <a:pt x="930011" y="472749"/>
                        <a:pt x="914200" y="478273"/>
                        <a:pt x="898198" y="481893"/>
                      </a:cubicBezTo>
                      <a:cubicBezTo>
                        <a:pt x="882384" y="485321"/>
                        <a:pt x="865430" y="490084"/>
                        <a:pt x="850189" y="487417"/>
                      </a:cubicBezTo>
                      <a:cubicBezTo>
                        <a:pt x="822756" y="482655"/>
                        <a:pt x="796655" y="471987"/>
                        <a:pt x="769605" y="464937"/>
                      </a:cubicBezTo>
                      <a:cubicBezTo>
                        <a:pt x="760270" y="462461"/>
                        <a:pt x="749982" y="462843"/>
                        <a:pt x="740268" y="462651"/>
                      </a:cubicBezTo>
                      <a:cubicBezTo>
                        <a:pt x="717977" y="462081"/>
                        <a:pt x="695116" y="467605"/>
                        <a:pt x="674923" y="451792"/>
                      </a:cubicBezTo>
                      <a:cubicBezTo>
                        <a:pt x="656255" y="436934"/>
                        <a:pt x="637392" y="441314"/>
                        <a:pt x="617772" y="452554"/>
                      </a:cubicBezTo>
                      <a:cubicBezTo>
                        <a:pt x="603673" y="460557"/>
                        <a:pt x="587672" y="466843"/>
                        <a:pt x="571860" y="469891"/>
                      </a:cubicBezTo>
                      <a:cubicBezTo>
                        <a:pt x="550141" y="474081"/>
                        <a:pt x="528615" y="475797"/>
                        <a:pt x="505182" y="473319"/>
                      </a:cubicBezTo>
                      <a:cubicBezTo>
                        <a:pt x="488607" y="471605"/>
                        <a:pt x="475081" y="470843"/>
                        <a:pt x="462126" y="460747"/>
                      </a:cubicBezTo>
                      <a:cubicBezTo>
                        <a:pt x="460032" y="459223"/>
                        <a:pt x="456222" y="458841"/>
                        <a:pt x="453364" y="459033"/>
                      </a:cubicBezTo>
                      <a:cubicBezTo>
                        <a:pt x="415835" y="462271"/>
                        <a:pt x="378686" y="460557"/>
                        <a:pt x="340774" y="458268"/>
                      </a:cubicBezTo>
                      <a:cubicBezTo>
                        <a:pt x="292579" y="455222"/>
                        <a:pt x="241901" y="464175"/>
                        <a:pt x="200182" y="496180"/>
                      </a:cubicBezTo>
                      <a:cubicBezTo>
                        <a:pt x="194085" y="500944"/>
                        <a:pt x="184941" y="503038"/>
                        <a:pt x="176939" y="504182"/>
                      </a:cubicBezTo>
                      <a:cubicBezTo>
                        <a:pt x="139219" y="509134"/>
                        <a:pt x="101308" y="512564"/>
                        <a:pt x="63587" y="518088"/>
                      </a:cubicBezTo>
                      <a:cubicBezTo>
                        <a:pt x="43012" y="521137"/>
                        <a:pt x="21486" y="523805"/>
                        <a:pt x="2817" y="532187"/>
                      </a:cubicBezTo>
                      <a:lnTo>
                        <a:pt x="0" y="533314"/>
                      </a:lnTo>
                      <a:close/>
                    </a:path>
                  </a:pathLst>
                </a:custGeom>
                <a:grpFill/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</p:grpSp>
        </p:grpSp>
      </p:grpSp>
      <p:sp>
        <p:nvSpPr>
          <p:cNvPr id="3" name="Tekstfelt 2">
            <a:extLst>
              <a:ext uri="{FF2B5EF4-FFF2-40B4-BE49-F238E27FC236}">
                <a16:creationId xmlns:a16="http://schemas.microsoft.com/office/drawing/2014/main" id="{0F59B3ED-31EF-A9E0-B494-9FBD7D2CF268}"/>
              </a:ext>
            </a:extLst>
          </p:cNvPr>
          <p:cNvSpPr txBox="1"/>
          <p:nvPr/>
        </p:nvSpPr>
        <p:spPr>
          <a:xfrm>
            <a:off x="232439" y="1022342"/>
            <a:ext cx="3232404" cy="23391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a-DK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Kalender 2026 </a:t>
            </a:r>
          </a:p>
          <a:p>
            <a:pPr algn="ctr"/>
            <a:r>
              <a:rPr lang="da-DK" sz="2800" b="1" dirty="0">
                <a:solidFill>
                  <a:schemeClr val="bg1"/>
                </a:solidFill>
                <a:effectLst/>
                <a:ea typeface="Calibri" panose="020F0502020204030204" pitchFamily="34" charset="0"/>
              </a:rPr>
              <a:t>er kommet!</a:t>
            </a:r>
          </a:p>
          <a:p>
            <a:pPr algn="ctr"/>
            <a:endParaRPr lang="da-DK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endParaRPr lang="da-DK" dirty="0">
              <a:solidFill>
                <a:schemeClr val="bg1"/>
              </a:solidFill>
              <a:ea typeface="Calibri" panose="020F0502020204030204" pitchFamily="34" charset="0"/>
            </a:endParaRPr>
          </a:p>
          <a:p>
            <a:pPr algn="ctr"/>
            <a:r>
              <a:rPr lang="da-DK" dirty="0">
                <a:solidFill>
                  <a:schemeClr val="bg1"/>
                </a:solidFill>
                <a:ea typeface="Calibri" panose="020F0502020204030204" pitchFamily="34" charset="0"/>
              </a:rPr>
              <a:t>Store vægkalendere og små i A4-format ligger klar i trykkeriet i stueetagen i LFS</a:t>
            </a:r>
            <a:endParaRPr lang="da-DK" dirty="0">
              <a:solidFill>
                <a:schemeClr val="bg1"/>
              </a:solidFill>
            </a:endParaRPr>
          </a:p>
        </p:txBody>
      </p:sp>
      <p:pic>
        <p:nvPicPr>
          <p:cNvPr id="4" name="Billede 3" descr="Et billede, der indeholder tekst, Font/skrifttype, skærmbillede, Grafik&#10;&#10;Automatisk genereret beskrivelse">
            <a:extLst>
              <a:ext uri="{FF2B5EF4-FFF2-40B4-BE49-F238E27FC236}">
                <a16:creationId xmlns:a16="http://schemas.microsoft.com/office/drawing/2014/main" id="{53EC44F4-60F4-C198-0D81-4E129A1BE2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24" y="5555606"/>
            <a:ext cx="3451487" cy="1082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083304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Billede 4">
            <a:extLst>
              <a:ext uri="{FF2B5EF4-FFF2-40B4-BE49-F238E27FC236}">
                <a16:creationId xmlns:a16="http://schemas.microsoft.com/office/drawing/2014/main" id="{A18FFABD-A911-2796-171A-566F04E716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994"/>
            <a:ext cx="12192000" cy="6869994"/>
          </a:xfrm>
          <a:prstGeom prst="rect">
            <a:avLst/>
          </a:prstGeom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F64972A2-B0E5-45C3-0462-D2F0FE479E0F}"/>
              </a:ext>
            </a:extLst>
          </p:cNvPr>
          <p:cNvSpPr txBox="1"/>
          <p:nvPr/>
        </p:nvSpPr>
        <p:spPr>
          <a:xfrm>
            <a:off x="2530221" y="6245352"/>
            <a:ext cx="713155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20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https://www.foa.dk/podcasts/ok26-en-lang-historie-kort</a:t>
            </a:r>
            <a:r>
              <a:rPr lang="da-DK" sz="20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7" name="Tekstfelt 6">
            <a:extLst>
              <a:ext uri="{FF2B5EF4-FFF2-40B4-BE49-F238E27FC236}">
                <a16:creationId xmlns:a16="http://schemas.microsoft.com/office/drawing/2014/main" id="{3FCC4A90-F67B-D4E6-BC53-D48F658D4041}"/>
              </a:ext>
            </a:extLst>
          </p:cNvPr>
          <p:cNvSpPr txBox="1"/>
          <p:nvPr/>
        </p:nvSpPr>
        <p:spPr>
          <a:xfrm>
            <a:off x="6371463" y="2023848"/>
            <a:ext cx="3198876" cy="218566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da-DK" sz="24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En podcast om OK26 med Mona Strib.</a:t>
            </a:r>
          </a:p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da-DK" sz="1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Udkommer løbende igennem hele OK26. </a:t>
            </a:r>
          </a:p>
          <a:p>
            <a:pPr>
              <a:lnSpc>
                <a:spcPct val="125000"/>
              </a:lnSpc>
              <a:spcAft>
                <a:spcPts val="600"/>
              </a:spcAft>
              <a:buNone/>
            </a:pPr>
            <a:r>
              <a:rPr lang="da-DK" sz="1800" kern="1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De to første afsnit ude nu.</a:t>
            </a:r>
          </a:p>
        </p:txBody>
      </p:sp>
    </p:spTree>
    <p:extLst>
      <p:ext uri="{BB962C8B-B14F-4D97-AF65-F5344CB8AC3E}">
        <p14:creationId xmlns:p14="http://schemas.microsoft.com/office/powerpoint/2010/main" val="285871531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66678C-5A79-8B92-1E8C-F100821CEA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289BA256-3AE5-AFA6-F99D-CD2FFF381A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7F79EFB-E736-8117-4E01-5A55B253F85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E74C306A-68A1-3AC7-79D9-0B6D629620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84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04039A9D-93F8-162C-CE15-E4E478E488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7F330E2E-0E57-236D-A39D-5E621FADC52D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B80C0F94-B72C-926F-A177-F8D86CFC98CE}"/>
              </a:ext>
            </a:extLst>
          </p:cNvPr>
          <p:cNvSpPr txBox="1">
            <a:spLocks/>
          </p:cNvSpPr>
          <p:nvPr/>
        </p:nvSpPr>
        <p:spPr>
          <a:xfrm>
            <a:off x="299451" y="1189088"/>
            <a:ext cx="9789429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Kl.09.00 – 09.05 Velkomst og tjek ind</a:t>
            </a:r>
            <a:endParaRPr lang="da-DK" dirty="0"/>
          </a:p>
          <a:p>
            <a:r>
              <a:rPr lang="da-DK" i="1" dirty="0"/>
              <a:t>Kl.09.05 – 10.00 Aktivisme/organisering</a:t>
            </a:r>
            <a:endParaRPr lang="da-DK" dirty="0"/>
          </a:p>
          <a:p>
            <a:r>
              <a:rPr lang="da-DK" i="1" dirty="0"/>
              <a:t>Kl.10.00 – 10.30 Punkter til næste års TR-møder </a:t>
            </a:r>
            <a:endParaRPr lang="da-DK" dirty="0"/>
          </a:p>
          <a:p>
            <a:r>
              <a:rPr lang="da-DK" i="1" dirty="0"/>
              <a:t>Kl. 10.30 – 10.45 Pause</a:t>
            </a:r>
            <a:endParaRPr lang="da-DK" dirty="0"/>
          </a:p>
          <a:p>
            <a:r>
              <a:rPr lang="da-DK" i="1" dirty="0"/>
              <a:t>Kl.10.45 – 11.00 Meddelelser</a:t>
            </a:r>
            <a:endParaRPr lang="da-DK" dirty="0"/>
          </a:p>
          <a:p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Kl.11.00 – 12.00 </a:t>
            </a:r>
            <a:r>
              <a:rPr lang="da-D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Julehygge-faglig-</a:t>
            </a:r>
            <a:r>
              <a:rPr lang="da-DK" b="1" kern="1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r>
              <a:rPr lang="da-D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og afslutning på dagen  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1327C2B4-FC25-F322-05AA-633DCE4A94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41846677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ulequiz - Hvor meget ved du egentlig om jul ?">
            <a:extLst>
              <a:ext uri="{FF2B5EF4-FFF2-40B4-BE49-F238E27FC236}">
                <a16:creationId xmlns:a16="http://schemas.microsoft.com/office/drawing/2014/main" id="{BB388875-F7C3-662A-30CC-7BE55829DD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368" y="0"/>
            <a:ext cx="13191817" cy="6849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B639102D-5348-700F-0629-95021131B433}"/>
              </a:ext>
            </a:extLst>
          </p:cNvPr>
          <p:cNvSpPr txBox="1"/>
          <p:nvPr/>
        </p:nvSpPr>
        <p:spPr>
          <a:xfrm>
            <a:off x="3829050" y="5094568"/>
            <a:ext cx="9689261" cy="8854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da-DK" sz="5000" kern="1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julehygge-faglig-</a:t>
            </a:r>
            <a:r>
              <a:rPr lang="da-DK" sz="5000" kern="1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endParaRPr lang="da-DK" sz="5000" kern="1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398ABC89-71BB-516A-3E97-60758FB2AA8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995687" y="28350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1551005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felt 2">
            <a:extLst>
              <a:ext uri="{FF2B5EF4-FFF2-40B4-BE49-F238E27FC236}">
                <a16:creationId xmlns:a16="http://schemas.microsoft.com/office/drawing/2014/main" id="{0647ABB0-73B1-F23F-A875-51E45E72EAAD}"/>
              </a:ext>
            </a:extLst>
          </p:cNvPr>
          <p:cNvSpPr txBox="1"/>
          <p:nvPr/>
        </p:nvSpPr>
        <p:spPr>
          <a:xfrm>
            <a:off x="1667774" y="3332907"/>
            <a:ext cx="60960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dirty="0">
                <a:hlinkClick r:id="rId3"/>
              </a:rPr>
              <a:t>https://www.youtube.com/watch?v=B8FBaF_1ESQ&amp;list=RDB8FBaF_1ESQ&amp;start_radio=1</a:t>
            </a:r>
            <a:endParaRPr lang="da-DK" dirty="0"/>
          </a:p>
          <a:p>
            <a:endParaRPr lang="da-DK" dirty="0"/>
          </a:p>
        </p:txBody>
      </p:sp>
      <p:pic>
        <p:nvPicPr>
          <p:cNvPr id="4" name="Onlinemedier 3" title="Frank Sinatra, Nat King Cole, Bings Crosby, Dean Martin 🎄 Old Christmas Songs with Fireplace, 3 Hour">
            <a:hlinkClick r:id="" action="ppaction://media"/>
            <a:extLst>
              <a:ext uri="{FF2B5EF4-FFF2-40B4-BE49-F238E27FC236}">
                <a16:creationId xmlns:a16="http://schemas.microsoft.com/office/drawing/2014/main" id="{DEDF099B-E7C5-E612-D66A-A0C316A34EA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988" y="0"/>
            <a:ext cx="121380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1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Jul Ramme Baggrund - Gratis foto på Pixabay">
            <a:extLst>
              <a:ext uri="{FF2B5EF4-FFF2-40B4-BE49-F238E27FC236}">
                <a16:creationId xmlns:a16="http://schemas.microsoft.com/office/drawing/2014/main" id="{7EBECF9B-4EA2-AB83-5F22-A23A0C9280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kstfelt 4">
            <a:extLst>
              <a:ext uri="{FF2B5EF4-FFF2-40B4-BE49-F238E27FC236}">
                <a16:creationId xmlns:a16="http://schemas.microsoft.com/office/drawing/2014/main" id="{DC2F2BFA-106A-D54E-6F1A-A499F3549484}"/>
              </a:ext>
            </a:extLst>
          </p:cNvPr>
          <p:cNvSpPr txBox="1"/>
          <p:nvPr/>
        </p:nvSpPr>
        <p:spPr>
          <a:xfrm>
            <a:off x="3630403" y="171532"/>
            <a:ext cx="7735584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pensionsprocenten inklusiv </a:t>
            </a:r>
            <a:r>
              <a:rPr lang="da-DK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fritvalgstillæg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en pædagog 1/4-25? </a:t>
            </a:r>
            <a:endParaRPr lang="da-DK" sz="1800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66B4CBB0-8974-54F6-D2CA-F0A9430B6C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5812" y="1080185"/>
            <a:ext cx="82344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a-DK"/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173F00A9-2F24-C6C5-3674-4A3A363DF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6437183"/>
              </p:ext>
            </p:extLst>
          </p:nvPr>
        </p:nvGraphicFramePr>
        <p:xfrm>
          <a:off x="4016442" y="1037590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14,16%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16,13%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10" name="Tekstfelt 9">
            <a:extLst>
              <a:ext uri="{FF2B5EF4-FFF2-40B4-BE49-F238E27FC236}">
                <a16:creationId xmlns:a16="http://schemas.microsoft.com/office/drawing/2014/main" id="{5176A686-8249-05E8-05D0-E55B23047D3B}"/>
              </a:ext>
            </a:extLst>
          </p:cNvPr>
          <p:cNvSpPr txBox="1"/>
          <p:nvPr/>
        </p:nvSpPr>
        <p:spPr>
          <a:xfrm>
            <a:off x="3630402" y="1473496"/>
            <a:ext cx="856159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er pensionsprocenten inklusiv </a:t>
            </a:r>
            <a:r>
              <a:rPr lang="da-DK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fritvalgstillæg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for en pædagogmedhjælpere pr.  1/4-25? </a:t>
            </a: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1" name="Tabel 10">
            <a:extLst>
              <a:ext uri="{FF2B5EF4-FFF2-40B4-BE49-F238E27FC236}">
                <a16:creationId xmlns:a16="http://schemas.microsoft.com/office/drawing/2014/main" id="{8A39B988-FA53-3E5C-DCE9-89CD0A288A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9341118"/>
              </p:ext>
            </p:extLst>
          </p:nvPr>
        </p:nvGraphicFramePr>
        <p:xfrm>
          <a:off x="4016442" y="2160909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14,16%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16,13%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13" name="Tekstfelt 12">
            <a:extLst>
              <a:ext uri="{FF2B5EF4-FFF2-40B4-BE49-F238E27FC236}">
                <a16:creationId xmlns:a16="http://schemas.microsoft.com/office/drawing/2014/main" id="{55BB9F70-7F01-197E-9702-8E316080632B}"/>
              </a:ext>
            </a:extLst>
          </p:cNvPr>
          <p:cNvSpPr txBox="1"/>
          <p:nvPr/>
        </p:nvSpPr>
        <p:spPr>
          <a:xfrm>
            <a:off x="3630403" y="2717850"/>
            <a:ext cx="8382762" cy="3944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mange løntrin får Pædagogiske assistenter ved 8 års erfaring</a:t>
            </a:r>
            <a:r>
              <a:rPr lang="da-DK" b="1" dirty="0"/>
              <a:t>?</a:t>
            </a:r>
            <a:endParaRPr lang="da-DK" dirty="0"/>
          </a:p>
        </p:txBody>
      </p:sp>
      <p:graphicFrame>
        <p:nvGraphicFramePr>
          <p:cNvPr id="15" name="Tabel 14">
            <a:extLst>
              <a:ext uri="{FF2B5EF4-FFF2-40B4-BE49-F238E27FC236}">
                <a16:creationId xmlns:a16="http://schemas.microsoft.com/office/drawing/2014/main" id="{41C5577D-F8A7-B754-EC2C-288195E3D3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0170212"/>
              </p:ext>
            </p:extLst>
          </p:nvPr>
        </p:nvGraphicFramePr>
        <p:xfrm>
          <a:off x="4010417" y="3451322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2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17" name="Tekstfelt 16">
            <a:extLst>
              <a:ext uri="{FF2B5EF4-FFF2-40B4-BE49-F238E27FC236}">
                <a16:creationId xmlns:a16="http://schemas.microsoft.com/office/drawing/2014/main" id="{EA6ED708-274B-49C8-5B9D-6C3970672DE5}"/>
              </a:ext>
            </a:extLst>
          </p:cNvPr>
          <p:cNvSpPr txBox="1"/>
          <p:nvPr/>
        </p:nvSpPr>
        <p:spPr>
          <a:xfrm>
            <a:off x="3630403" y="4067731"/>
            <a:ext cx="79009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1/1-26, kommer den sidste del af Treparten til udmøntning. Hvor højt bliver grundlønstillægget for pædagoger herefter? </a:t>
            </a: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8" name="Tabel 17">
            <a:extLst>
              <a:ext uri="{FF2B5EF4-FFF2-40B4-BE49-F238E27FC236}">
                <a16:creationId xmlns:a16="http://schemas.microsoft.com/office/drawing/2014/main" id="{FA1E6B2D-AF8A-CE53-6B49-D89F625B81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574907"/>
              </p:ext>
            </p:extLst>
          </p:nvPr>
        </p:nvGraphicFramePr>
        <p:xfrm>
          <a:off x="4010417" y="4853902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2.800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11.600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17.400</a:t>
                      </a:r>
                      <a:endParaRPr lang="da-DK" sz="18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20" name="Tekstfelt 19">
            <a:extLst>
              <a:ext uri="{FF2B5EF4-FFF2-40B4-BE49-F238E27FC236}">
                <a16:creationId xmlns:a16="http://schemas.microsoft.com/office/drawing/2014/main" id="{E453AA91-ECF8-6D13-A14C-8FC94035650D}"/>
              </a:ext>
            </a:extLst>
          </p:cNvPr>
          <p:cNvSpPr txBox="1"/>
          <p:nvPr/>
        </p:nvSpPr>
        <p:spPr>
          <a:xfrm>
            <a:off x="3630403" y="5346080"/>
            <a:ext cx="8843321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 Hvornår skal man senest være meldt ind i LFS for at være berettiget til konfliktunderstøttelse ved en eventuel konflikt?</a:t>
            </a:r>
          </a:p>
        </p:txBody>
      </p:sp>
      <p:graphicFrame>
        <p:nvGraphicFramePr>
          <p:cNvPr id="23" name="Tabel 22">
            <a:extLst>
              <a:ext uri="{FF2B5EF4-FFF2-40B4-BE49-F238E27FC236}">
                <a16:creationId xmlns:a16="http://schemas.microsoft.com/office/drawing/2014/main" id="{36627EDF-9926-CF14-C00A-8341171D1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770566"/>
              </p:ext>
            </p:extLst>
          </p:nvPr>
        </p:nvGraphicFramePr>
        <p:xfrm>
          <a:off x="3946152" y="6127820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 December 2025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31. Januar 2026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8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28. Februar 2026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pic>
        <p:nvPicPr>
          <p:cNvPr id="1026" name="Picture 2" descr="julehjerte - Kgs. Enghave Lokalhistoriske Arkiv">
            <a:extLst>
              <a:ext uri="{FF2B5EF4-FFF2-40B4-BE49-F238E27FC236}">
                <a16:creationId xmlns:a16="http://schemas.microsoft.com/office/drawing/2014/main" id="{D48E8F24-E998-18B4-B633-1E795E4EC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6681753" y="234651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julehjerte - Kgs. Enghave Lokalhistoriske Arkiv">
            <a:extLst>
              <a:ext uri="{FF2B5EF4-FFF2-40B4-BE49-F238E27FC236}">
                <a16:creationId xmlns:a16="http://schemas.microsoft.com/office/drawing/2014/main" id="{C6AB9A7B-82BB-AE7F-DBED-8B229A1758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4789124" y="1386409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julehjerte - Kgs. Enghave Lokalhistoriske Arkiv">
            <a:extLst>
              <a:ext uri="{FF2B5EF4-FFF2-40B4-BE49-F238E27FC236}">
                <a16:creationId xmlns:a16="http://schemas.microsoft.com/office/drawing/2014/main" id="{FC77A335-D1D5-14E4-523B-20FEAFAFAE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7243731" y="5396225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ulehjerte - Kgs. Enghave Lokalhistoriske Arkiv">
            <a:extLst>
              <a:ext uri="{FF2B5EF4-FFF2-40B4-BE49-F238E27FC236}">
                <a16:creationId xmlns:a16="http://schemas.microsoft.com/office/drawing/2014/main" id="{E5F34FA1-BE90-E1A0-97FB-E7491B00AD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8471997" y="4090039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julehjerte - Kgs. Enghave Lokalhistoriske Arkiv">
            <a:extLst>
              <a:ext uri="{FF2B5EF4-FFF2-40B4-BE49-F238E27FC236}">
                <a16:creationId xmlns:a16="http://schemas.microsoft.com/office/drawing/2014/main" id="{C84BA409-0CBE-3442-B1BF-7321D8B5C0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6506504" y="2672278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351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/>
      <p:bldP spid="13" grpId="0"/>
      <p:bldP spid="17" grpId="0"/>
      <p:bldP spid="20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ul Ramme Baggrund - Gratis foto på Pixabay">
            <a:extLst>
              <a:ext uri="{FF2B5EF4-FFF2-40B4-BE49-F238E27FC236}">
                <a16:creationId xmlns:a16="http://schemas.microsoft.com/office/drawing/2014/main" id="{6EBA5937-B086-C64C-6578-49EC1E0AF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6895B339-D19F-EA92-9AAA-FB97FB6B8935}"/>
              </a:ext>
            </a:extLst>
          </p:cNvPr>
          <p:cNvSpPr txBox="1"/>
          <p:nvPr/>
        </p:nvSpPr>
        <p:spPr>
          <a:xfrm>
            <a:off x="4456510" y="138454"/>
            <a:ext cx="7238238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   Hvad var den samlede økonomiske ramme i overenskomsten 2024?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CD591399-076F-7365-FCCB-52FC4FEE2FA7}"/>
              </a:ext>
            </a:extLst>
          </p:cNvPr>
          <p:cNvGraphicFramePr>
            <a:graphicFrameLocks noGrp="1"/>
          </p:cNvGraphicFramePr>
          <p:nvPr/>
        </p:nvGraphicFramePr>
        <p:xfrm>
          <a:off x="4919226" y="626977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8,8 %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8 % 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8,5 %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6" name="Tekstfelt 5">
            <a:extLst>
              <a:ext uri="{FF2B5EF4-FFF2-40B4-BE49-F238E27FC236}">
                <a16:creationId xmlns:a16="http://schemas.microsoft.com/office/drawing/2014/main" id="{AE0DFF82-FB98-885D-28CC-C2F5BEE88A72}"/>
              </a:ext>
            </a:extLst>
          </p:cNvPr>
          <p:cNvSpPr txBox="1"/>
          <p:nvPr/>
        </p:nvSpPr>
        <p:spPr>
          <a:xfrm>
            <a:off x="4456510" y="1398672"/>
            <a:ext cx="7736967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   Hvad koster det sådan cirka at være medlem i LFS efter skattefradrag?</a:t>
            </a:r>
          </a:p>
        </p:txBody>
      </p:sp>
      <p:graphicFrame>
        <p:nvGraphicFramePr>
          <p:cNvPr id="7" name="Tabel 6">
            <a:extLst>
              <a:ext uri="{FF2B5EF4-FFF2-40B4-BE49-F238E27FC236}">
                <a16:creationId xmlns:a16="http://schemas.microsoft.com/office/drawing/2014/main" id="{BC82F04F-4B09-161A-FDAB-B65D0EFF0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6613897"/>
              </p:ext>
            </p:extLst>
          </p:nvPr>
        </p:nvGraphicFramePr>
        <p:xfrm>
          <a:off x="4919225" y="1859564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270 kr.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320 kr.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 kr.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EB9C26D5-7A57-7168-6B31-91DCEEE3B516}"/>
              </a:ext>
            </a:extLst>
          </p:cNvPr>
          <p:cNvSpPr txBox="1"/>
          <p:nvPr/>
        </p:nvSpPr>
        <p:spPr>
          <a:xfrm>
            <a:off x="4455034" y="2505731"/>
            <a:ext cx="7088087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Hvor mange ansatte skal der være i en overenskomstgruppe for at der kan vælges en TR? </a:t>
            </a: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0A1AE88A-433D-E72C-7A54-BE4AA128F7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5309674"/>
              </p:ext>
            </p:extLst>
          </p:nvPr>
        </p:nvGraphicFramePr>
        <p:xfrm>
          <a:off x="4919223" y="3305044"/>
          <a:ext cx="5818839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861074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84219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id="{60ADC8DD-F3CF-0789-F74B-263194DB8163}"/>
              </a:ext>
            </a:extLst>
          </p:cNvPr>
          <p:cNvSpPr txBox="1"/>
          <p:nvPr/>
        </p:nvSpPr>
        <p:spPr>
          <a:xfrm>
            <a:off x="4455034" y="3898143"/>
            <a:ext cx="8157592" cy="7107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9. 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Hvad sker der med </a:t>
            </a:r>
            <a:r>
              <a:rPr lang="da-DK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IKKE-medlemmer</a:t>
            </a:r>
            <a:r>
              <a:rPr lang="da-DK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hvis vi skal strejke i forbindelse med overenskomstforhandlingerne? </a:t>
            </a: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3128BB54-5F71-8CE1-6640-2D4555A49C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16447863"/>
              </p:ext>
            </p:extLst>
          </p:nvPr>
        </p:nvGraphicFramePr>
        <p:xfrm>
          <a:off x="4919223" y="4638635"/>
          <a:ext cx="5818839" cy="487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skal holde selvbetalt ferie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skal arbejde som normalt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De skal passe børnene i eget hjem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15" name="Tekstfelt 14">
            <a:extLst>
              <a:ext uri="{FF2B5EF4-FFF2-40B4-BE49-F238E27FC236}">
                <a16:creationId xmlns:a16="http://schemas.microsoft.com/office/drawing/2014/main" id="{A5618877-D0B6-7396-82AE-516B061FACD6}"/>
              </a:ext>
            </a:extLst>
          </p:cNvPr>
          <p:cNvSpPr txBox="1"/>
          <p:nvPr/>
        </p:nvSpPr>
        <p:spPr>
          <a:xfrm>
            <a:off x="4455034" y="5359669"/>
            <a:ext cx="7736966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10.  Mona Strib er jo formand for FOA. Men hvad hedder FOA´s næstformand?</a:t>
            </a:r>
          </a:p>
        </p:txBody>
      </p:sp>
      <p:graphicFrame>
        <p:nvGraphicFramePr>
          <p:cNvPr id="16" name="Tabel 15">
            <a:extLst>
              <a:ext uri="{FF2B5EF4-FFF2-40B4-BE49-F238E27FC236}">
                <a16:creationId xmlns:a16="http://schemas.microsoft.com/office/drawing/2014/main" id="{22A28227-DF73-D549-27FD-BFE5C3665C5D}"/>
              </a:ext>
            </a:extLst>
          </p:cNvPr>
          <p:cNvGraphicFramePr>
            <a:graphicFrameLocks noGrp="1"/>
          </p:cNvGraphicFramePr>
          <p:nvPr/>
        </p:nvGraphicFramePr>
        <p:xfrm>
          <a:off x="4919223" y="5922801"/>
          <a:ext cx="6131816" cy="4566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85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2157984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2093976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Kim Henriksen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Helena Mikkelsen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Thomas Enghausen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pic>
        <p:nvPicPr>
          <p:cNvPr id="2" name="Picture 2" descr="julehjerte - Kgs. Enghave Lokalhistoriske Arkiv">
            <a:extLst>
              <a:ext uri="{FF2B5EF4-FFF2-40B4-BE49-F238E27FC236}">
                <a16:creationId xmlns:a16="http://schemas.microsoft.com/office/drawing/2014/main" id="{35A57676-5552-672D-344B-D426DF62BA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5517187" y="-104501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ulehjerte - Kgs. Enghave Lokalhistoriske Arkiv">
            <a:extLst>
              <a:ext uri="{FF2B5EF4-FFF2-40B4-BE49-F238E27FC236}">
                <a16:creationId xmlns:a16="http://schemas.microsoft.com/office/drawing/2014/main" id="{EB0E1C9E-D03C-0816-DBE9-F0BF80D30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7408161" y="1087442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julehjerte - Kgs. Enghave Lokalhistoriske Arkiv">
            <a:extLst>
              <a:ext uri="{FF2B5EF4-FFF2-40B4-BE49-F238E27FC236}">
                <a16:creationId xmlns:a16="http://schemas.microsoft.com/office/drawing/2014/main" id="{D7566E43-ADE4-DA53-DD6A-4AF9AC567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9079055" y="2486115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julehjerte - Kgs. Enghave Lokalhistoriske Arkiv">
            <a:extLst>
              <a:ext uri="{FF2B5EF4-FFF2-40B4-BE49-F238E27FC236}">
                <a16:creationId xmlns:a16="http://schemas.microsoft.com/office/drawing/2014/main" id="{1030D66A-CF87-3FDC-37F7-E5804AF769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8418934" y="3987694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julehjerte - Kgs. Enghave Lokalhistoriske Arkiv">
            <a:extLst>
              <a:ext uri="{FF2B5EF4-FFF2-40B4-BE49-F238E27FC236}">
                <a16:creationId xmlns:a16="http://schemas.microsoft.com/office/drawing/2014/main" id="{C3F27705-A998-0E9C-5076-2F70525541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10580606" y="5104768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77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9" grpId="0"/>
      <p:bldP spid="12" grpId="0"/>
      <p:bldP spid="1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  <a:alpha val="36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2980E-D3A2-8D1C-551A-1C6D2E01D1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0" name="Picture 8" descr="Jul Ramme Baggrund - Gratis foto på Pixabay">
            <a:extLst>
              <a:ext uri="{FF2B5EF4-FFF2-40B4-BE49-F238E27FC236}">
                <a16:creationId xmlns:a16="http://schemas.microsoft.com/office/drawing/2014/main" id="{104E6FDD-BD57-8910-5053-4C6721C3C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8C726D99-45C8-B746-1333-2175C0FAE7DD}"/>
              </a:ext>
            </a:extLst>
          </p:cNvPr>
          <p:cNvSpPr txBox="1"/>
          <p:nvPr/>
        </p:nvSpPr>
        <p:spPr>
          <a:xfrm>
            <a:off x="4455034" y="278121"/>
            <a:ext cx="7238238" cy="7130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11. </a:t>
            </a:r>
            <a:r>
              <a:rPr lang="da-DK" b="1" dirty="0"/>
              <a:t>Hvordan skal TR agere over for medlemmer af LFS hvis vi skal strejke i forbindelse med overenskomstforhandlingerne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E01F954F-A5D8-FB73-519B-B5E9225C28A0}"/>
              </a:ext>
            </a:extLst>
          </p:cNvPr>
          <p:cNvGraphicFramePr>
            <a:graphicFrameLocks noGrp="1"/>
          </p:cNvGraphicFramePr>
          <p:nvPr/>
        </p:nvGraphicFramePr>
        <p:xfrm>
          <a:off x="4919223" y="1147937"/>
          <a:ext cx="5818839" cy="82473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73546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1905391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1939902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45666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 må ikke deltage i strejken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TR skal sørge for, at så mange som muligt holder ferie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TR bliver ”arbejdsgiver” 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9" name="Tekstfelt 8">
            <a:extLst>
              <a:ext uri="{FF2B5EF4-FFF2-40B4-BE49-F238E27FC236}">
                <a16:creationId xmlns:a16="http://schemas.microsoft.com/office/drawing/2014/main" id="{146B3B4D-1E47-B1DF-76DC-73FE0568A1AB}"/>
              </a:ext>
            </a:extLst>
          </p:cNvPr>
          <p:cNvSpPr txBox="1"/>
          <p:nvPr/>
        </p:nvSpPr>
        <p:spPr>
          <a:xfrm>
            <a:off x="4455034" y="2255578"/>
            <a:ext cx="7088087" cy="13501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a-DK" b="1" dirty="0"/>
              <a:t>En Lockout er arbejdsgiverens modtræk til strejke og ingen medarbejdere vil kunne komme på arbejde og ingen vil få løn. Vil der i forbindelse med Lockout være mulighed for konflikt-understøttelse? </a:t>
            </a: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el 9">
            <a:extLst>
              <a:ext uri="{FF2B5EF4-FFF2-40B4-BE49-F238E27FC236}">
                <a16:creationId xmlns:a16="http://schemas.microsoft.com/office/drawing/2014/main" id="{9E9F19E4-2618-854E-C76C-E6DB102D05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554063"/>
              </p:ext>
            </p:extLst>
          </p:nvPr>
        </p:nvGraphicFramePr>
        <p:xfrm>
          <a:off x="3571336" y="3642079"/>
          <a:ext cx="8522896" cy="97946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667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2725929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2906300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97946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Ja, medlemmer af LFS vil få konfliktunderstøttelse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</a:rPr>
                        <a:t>Nej, ingen kan få konfliktunderstøttelse </a:t>
                      </a:r>
                      <a:endParaRPr lang="da-DK" sz="1600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  <a:buNone/>
                      </a:pPr>
                      <a:r>
                        <a:rPr lang="da-DK" sz="1600" kern="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Hvis man ikke har mere ferie tilbage, som kan afholdes, kan man søge om konfliktunderstøttelse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sp>
        <p:nvSpPr>
          <p:cNvPr id="12" name="Tekstfelt 11">
            <a:extLst>
              <a:ext uri="{FF2B5EF4-FFF2-40B4-BE49-F238E27FC236}">
                <a16:creationId xmlns:a16="http://schemas.microsoft.com/office/drawing/2014/main" id="{403BE042-03AF-67F3-FEF1-824D95BA768E}"/>
              </a:ext>
            </a:extLst>
          </p:cNvPr>
          <p:cNvSpPr txBox="1"/>
          <p:nvPr/>
        </p:nvSpPr>
        <p:spPr>
          <a:xfrm>
            <a:off x="4455034" y="4705579"/>
            <a:ext cx="8157592" cy="3921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da-DK" b="1" dirty="0"/>
              <a:t>Hvad er LFS’ 3 hovedkrav til OK26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13" name="Tabel 12">
            <a:extLst>
              <a:ext uri="{FF2B5EF4-FFF2-40B4-BE49-F238E27FC236}">
                <a16:creationId xmlns:a16="http://schemas.microsoft.com/office/drawing/2014/main" id="{F586EAA1-D462-E86F-BBA3-AE7CAA7F7C18}"/>
              </a:ext>
            </a:extLst>
          </p:cNvPr>
          <p:cNvGraphicFramePr>
            <a:graphicFrameLocks noGrp="1"/>
          </p:cNvGraphicFramePr>
          <p:nvPr/>
        </p:nvGraphicFramePr>
        <p:xfrm>
          <a:off x="3571336" y="5134126"/>
          <a:ext cx="8522897" cy="1219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890667">
                  <a:extLst>
                    <a:ext uri="{9D8B030D-6E8A-4147-A177-3AD203B41FA5}">
                      <a16:colId xmlns:a16="http://schemas.microsoft.com/office/drawing/2014/main" val="218895764"/>
                    </a:ext>
                  </a:extLst>
                </a:gridCol>
                <a:gridCol w="2790840">
                  <a:extLst>
                    <a:ext uri="{9D8B030D-6E8A-4147-A177-3AD203B41FA5}">
                      <a16:colId xmlns:a16="http://schemas.microsoft.com/office/drawing/2014/main" val="292484605"/>
                    </a:ext>
                  </a:extLst>
                </a:gridCol>
                <a:gridCol w="2841390">
                  <a:extLst>
                    <a:ext uri="{9D8B030D-6E8A-4147-A177-3AD203B41FA5}">
                      <a16:colId xmlns:a16="http://schemas.microsoft.com/office/drawing/2014/main" val="3121828121"/>
                    </a:ext>
                  </a:extLst>
                </a:gridCol>
              </a:tblGrid>
              <a:tr h="805298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10.000kr mere om måneden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21% i pension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ubegrænset barn syg </a:t>
                      </a:r>
                      <a:endParaRPr lang="da-DK" sz="1600" b="1" kern="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da-DK" sz="16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100% </a:t>
                      </a:r>
                      <a:r>
                        <a:rPr lang="da-DK" sz="1600" b="1" kern="1200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fritvalg</a:t>
                      </a: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Kollektiv ledelse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Højere pensionsalder 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Betalt fri d. 24.og 31 december for alle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Arbejdsgiverbetalt julegave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da-DK" sz="1600" b="1" kern="12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Tjenestefri med løn til alle nisseaktiviteter</a:t>
                      </a:r>
                    </a:p>
                  </a:txBody>
                  <a:tcPr marL="68580" marR="68580" marT="0" marB="0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0295086"/>
                  </a:ext>
                </a:extLst>
              </a:tr>
            </a:tbl>
          </a:graphicData>
        </a:graphic>
      </p:graphicFrame>
      <p:pic>
        <p:nvPicPr>
          <p:cNvPr id="2" name="Picture 2" descr="julehjerte - Kgs. Enghave Lokalhistoriske Arkiv">
            <a:extLst>
              <a:ext uri="{FF2B5EF4-FFF2-40B4-BE49-F238E27FC236}">
                <a16:creationId xmlns:a16="http://schemas.microsoft.com/office/drawing/2014/main" id="{703396B0-C54E-63B3-AC0C-31E07917EA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9931727" y="351754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julehjerte - Kgs. Enghave Lokalhistoriske Arkiv">
            <a:extLst>
              <a:ext uri="{FF2B5EF4-FFF2-40B4-BE49-F238E27FC236}">
                <a16:creationId xmlns:a16="http://schemas.microsoft.com/office/drawing/2014/main" id="{EA3C188D-F92B-3588-0D65-A474FF55E9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5965760" y="3010154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julehjerte - Kgs. Enghave Lokalhistoriske Arkiv">
            <a:extLst>
              <a:ext uri="{FF2B5EF4-FFF2-40B4-BE49-F238E27FC236}">
                <a16:creationId xmlns:a16="http://schemas.microsoft.com/office/drawing/2014/main" id="{91A4C530-E385-A312-1510-08B02688A1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721525">
            <a:off x="5603451" y="5145688"/>
            <a:ext cx="1334938" cy="1334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1068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353A9377-A910-A8C7-A44A-B63DE4CCA2B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2EA98AF-F63E-4958-F893-495CFCBF1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Videoer til overenskomstforhandlingerne</a:t>
            </a:r>
          </a:p>
        </p:txBody>
      </p:sp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77A52E69-0BDE-A10F-FB96-A17CC4169F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5" name="Billede 4">
            <a:hlinkClick r:id="rId3"/>
            <a:extLst>
              <a:ext uri="{FF2B5EF4-FFF2-40B4-BE49-F238E27FC236}">
                <a16:creationId xmlns:a16="http://schemas.microsoft.com/office/drawing/2014/main" id="{D6C77CEE-B138-4DA5-8FE2-E1FB22636F8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3537" y="1470924"/>
            <a:ext cx="4950263" cy="49121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Billede 6">
            <a:hlinkClick r:id="rId5"/>
            <a:extLst>
              <a:ext uri="{FF2B5EF4-FFF2-40B4-BE49-F238E27FC236}">
                <a16:creationId xmlns:a16="http://schemas.microsoft.com/office/drawing/2014/main" id="{ED79B2AF-59EA-2ABA-BEFC-02C3C0D741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2679" y="1470924"/>
            <a:ext cx="5235785" cy="48852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3902262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8" name="Picture 14" descr="Glædelig jul - Find sød og sjov tekst til at sige Glædelig jul!">
            <a:extLst>
              <a:ext uri="{FF2B5EF4-FFF2-40B4-BE49-F238E27FC236}">
                <a16:creationId xmlns:a16="http://schemas.microsoft.com/office/drawing/2014/main" id="{A097604F-E76E-DA7C-71E0-44CF97C49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kstfelt 2">
            <a:extLst>
              <a:ext uri="{FF2B5EF4-FFF2-40B4-BE49-F238E27FC236}">
                <a16:creationId xmlns:a16="http://schemas.microsoft.com/office/drawing/2014/main" id="{A67A5D2A-6C33-1354-ABBA-59735B820BAF}"/>
              </a:ext>
            </a:extLst>
          </p:cNvPr>
          <p:cNvSpPr txBox="1"/>
          <p:nvPr/>
        </p:nvSpPr>
        <p:spPr>
          <a:xfrm>
            <a:off x="1487424" y="3410712"/>
            <a:ext cx="9217152" cy="3067763"/>
          </a:xfrm>
          <a:prstGeom prst="rect">
            <a:avLst/>
          </a:prstGeom>
          <a:noFill/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600"/>
              </a:spcAft>
              <a:buNone/>
            </a:pPr>
            <a:r>
              <a:rPr lang="da-DK" sz="8000" kern="100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Glædelig Jul </a:t>
            </a:r>
            <a:br>
              <a:rPr lang="da-DK" sz="8000" kern="100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</a:br>
            <a:r>
              <a:rPr lang="da-DK" sz="8000" kern="100" dirty="0">
                <a:solidFill>
                  <a:srgbClr val="C00000"/>
                </a:solidFill>
                <a:effectLst/>
                <a:latin typeface="Cavolini" panose="03000502040302020204" pitchFamily="66" charset="0"/>
                <a:ea typeface="Calibri" panose="020F0502020204030204" pitchFamily="34" charset="0"/>
                <a:cs typeface="Cavolini" panose="03000502040302020204" pitchFamily="66" charset="0"/>
              </a:rPr>
              <a:t>og Godt Nytår</a:t>
            </a:r>
          </a:p>
        </p:txBody>
      </p:sp>
    </p:spTree>
    <p:extLst>
      <p:ext uri="{BB962C8B-B14F-4D97-AF65-F5344CB8AC3E}">
        <p14:creationId xmlns:p14="http://schemas.microsoft.com/office/powerpoint/2010/main" val="2134393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ul Ramme Baggrund - Gratis foto på Pixabay">
            <a:extLst>
              <a:ext uri="{FF2B5EF4-FFF2-40B4-BE49-F238E27FC236}">
                <a16:creationId xmlns:a16="http://schemas.microsoft.com/office/drawing/2014/main" id="{36F77454-F768-5250-B370-E3CD3095145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0736D715-3A25-BBEF-C25F-52AF6A459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Fællestillidsrepræsentanter almen</a:t>
            </a:r>
          </a:p>
        </p:txBody>
      </p:sp>
      <p:sp>
        <p:nvSpPr>
          <p:cNvPr id="9" name="Tekstfelt 8">
            <a:extLst>
              <a:ext uri="{FF2B5EF4-FFF2-40B4-BE49-F238E27FC236}">
                <a16:creationId xmlns:a16="http://schemas.microsoft.com/office/drawing/2014/main" id="{377E9688-25CF-7E7F-32E1-72D31C48E18B}"/>
              </a:ext>
            </a:extLst>
          </p:cNvPr>
          <p:cNvSpPr txBox="1"/>
          <p:nvPr/>
        </p:nvSpPr>
        <p:spPr>
          <a:xfrm>
            <a:off x="3467423" y="3894322"/>
            <a:ext cx="236174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/>
          </a:p>
          <a:p>
            <a:r>
              <a:rPr lang="da-DK" sz="2000" dirty="0"/>
              <a:t>Vibeke Jensen </a:t>
            </a:r>
            <a:r>
              <a:rPr lang="da-DK" sz="2000" dirty="0">
                <a:hlinkClick r:id="rId4"/>
              </a:rPr>
              <a:t>vibj@foa.dk</a:t>
            </a:r>
            <a:r>
              <a:rPr lang="da-DK" sz="2000" dirty="0"/>
              <a:t> </a:t>
            </a:r>
          </a:p>
          <a:p>
            <a:pPr marL="0" indent="0">
              <a:buNone/>
            </a:pPr>
            <a:r>
              <a:rPr lang="da-DK" sz="2000" dirty="0" err="1"/>
              <a:t>Tlf</a:t>
            </a:r>
            <a:r>
              <a:rPr lang="da-DK" sz="2000" dirty="0"/>
              <a:t>: 30660079</a:t>
            </a:r>
          </a:p>
        </p:txBody>
      </p:sp>
      <p:sp>
        <p:nvSpPr>
          <p:cNvPr id="10" name="Tekstfelt 9">
            <a:extLst>
              <a:ext uri="{FF2B5EF4-FFF2-40B4-BE49-F238E27FC236}">
                <a16:creationId xmlns:a16="http://schemas.microsoft.com/office/drawing/2014/main" id="{71137551-9676-2A7F-5059-94270E73D476}"/>
              </a:ext>
            </a:extLst>
          </p:cNvPr>
          <p:cNvSpPr txBox="1"/>
          <p:nvPr/>
        </p:nvSpPr>
        <p:spPr>
          <a:xfrm flipH="1">
            <a:off x="6114476" y="3873137"/>
            <a:ext cx="34304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2000" dirty="0"/>
          </a:p>
          <a:p>
            <a:r>
              <a:rPr lang="da-DK" sz="2000" dirty="0"/>
              <a:t>Nanna Mikkelsen</a:t>
            </a:r>
          </a:p>
          <a:p>
            <a:r>
              <a:rPr lang="da-DK" sz="2000" dirty="0">
                <a:hlinkClick r:id="rId5"/>
              </a:rPr>
              <a:t>nami@foa.dk</a:t>
            </a:r>
            <a:r>
              <a:rPr lang="da-DK" sz="2000" dirty="0">
                <a:hlinkClick r:id="rId6"/>
              </a:rPr>
              <a:t>  </a:t>
            </a:r>
            <a:endParaRPr lang="da-DK" sz="2000" dirty="0"/>
          </a:p>
          <a:p>
            <a:pPr marL="0" indent="0">
              <a:buNone/>
            </a:pPr>
            <a:r>
              <a:rPr lang="da-DK" sz="2000" dirty="0" err="1"/>
              <a:t>Tlf</a:t>
            </a:r>
            <a:r>
              <a:rPr lang="da-DK" sz="2000" dirty="0"/>
              <a:t>: 30785114</a:t>
            </a:r>
          </a:p>
        </p:txBody>
      </p:sp>
      <p:sp>
        <p:nvSpPr>
          <p:cNvPr id="12" name="Tekstfelt 11">
            <a:extLst>
              <a:ext uri="{FF2B5EF4-FFF2-40B4-BE49-F238E27FC236}">
                <a16:creationId xmlns:a16="http://schemas.microsoft.com/office/drawing/2014/main" id="{EE58A645-2F43-EEA8-CFE1-6CC62EE058DF}"/>
              </a:ext>
            </a:extLst>
          </p:cNvPr>
          <p:cNvSpPr txBox="1"/>
          <p:nvPr/>
        </p:nvSpPr>
        <p:spPr>
          <a:xfrm>
            <a:off x="557654" y="4179740"/>
            <a:ext cx="2857500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Michala Toftager Bovien</a:t>
            </a:r>
          </a:p>
          <a:p>
            <a:r>
              <a:rPr lang="da-DK" sz="2000" dirty="0">
                <a:hlinkClick r:id="rId7"/>
              </a:rPr>
              <a:t>mitb@foa.dk</a:t>
            </a:r>
            <a:endParaRPr lang="da-DK" sz="2000" dirty="0"/>
          </a:p>
          <a:p>
            <a:r>
              <a:rPr lang="da-DK" sz="2000" dirty="0" err="1"/>
              <a:t>Tlf</a:t>
            </a:r>
            <a:r>
              <a:rPr lang="da-DK" sz="2000" dirty="0"/>
              <a:t>: 30785106</a:t>
            </a:r>
          </a:p>
          <a:p>
            <a:endParaRPr lang="da-DK" sz="1400" dirty="0"/>
          </a:p>
        </p:txBody>
      </p:sp>
      <p:sp>
        <p:nvSpPr>
          <p:cNvPr id="14" name="Tekstfelt 13">
            <a:extLst>
              <a:ext uri="{FF2B5EF4-FFF2-40B4-BE49-F238E27FC236}">
                <a16:creationId xmlns:a16="http://schemas.microsoft.com/office/drawing/2014/main" id="{A99F5755-E919-EEC0-CFD8-0E53CF0663AC}"/>
              </a:ext>
            </a:extLst>
          </p:cNvPr>
          <p:cNvSpPr txBox="1"/>
          <p:nvPr/>
        </p:nvSpPr>
        <p:spPr>
          <a:xfrm>
            <a:off x="8709247" y="4133574"/>
            <a:ext cx="33318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dirty="0"/>
              <a:t>Maria Porse </a:t>
            </a:r>
          </a:p>
          <a:p>
            <a:r>
              <a:rPr lang="da-DK" sz="2000" dirty="0">
                <a:hlinkClick r:id="rId8"/>
              </a:rPr>
              <a:t>maria@foa.dk</a:t>
            </a:r>
            <a:endParaRPr lang="da-DK" sz="2000" dirty="0"/>
          </a:p>
          <a:p>
            <a:r>
              <a:rPr lang="da-DK" sz="2000" dirty="0" err="1"/>
              <a:t>Tlf</a:t>
            </a:r>
            <a:r>
              <a:rPr lang="da-DK" sz="2000" dirty="0"/>
              <a:t>: 30785110</a:t>
            </a:r>
          </a:p>
        </p:txBody>
      </p:sp>
      <p:pic>
        <p:nvPicPr>
          <p:cNvPr id="15" name="Billede 14">
            <a:extLst>
              <a:ext uri="{FF2B5EF4-FFF2-40B4-BE49-F238E27FC236}">
                <a16:creationId xmlns:a16="http://schemas.microsoft.com/office/drawing/2014/main" id="{90E1EF33-E3C8-50B0-047B-E9E7BA0D4C2E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955731" y="197282"/>
            <a:ext cx="1495807" cy="149340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8" name="Tekstfelt 7">
            <a:extLst>
              <a:ext uri="{FF2B5EF4-FFF2-40B4-BE49-F238E27FC236}">
                <a16:creationId xmlns:a16="http://schemas.microsoft.com/office/drawing/2014/main" id="{B1943112-0014-805D-292F-0DAA49D4E4F3}"/>
              </a:ext>
            </a:extLst>
          </p:cNvPr>
          <p:cNvSpPr txBox="1"/>
          <p:nvPr/>
        </p:nvSpPr>
        <p:spPr>
          <a:xfrm>
            <a:off x="4401312" y="6459490"/>
            <a:ext cx="77906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a-DK" sz="1200" dirty="0"/>
              <a:t>FOA-WIFI: Farfartil4</a:t>
            </a:r>
          </a:p>
        </p:txBody>
      </p:sp>
      <p:pic>
        <p:nvPicPr>
          <p:cNvPr id="3" name="Billede 2">
            <a:extLst>
              <a:ext uri="{FF2B5EF4-FFF2-40B4-BE49-F238E27FC236}">
                <a16:creationId xmlns:a16="http://schemas.microsoft.com/office/drawing/2014/main" id="{E1377CE7-14E4-FBF8-AE3C-6E57413FEEDA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20023" r="23973"/>
          <a:stretch/>
        </p:blipFill>
        <p:spPr>
          <a:xfrm>
            <a:off x="8696012" y="1707414"/>
            <a:ext cx="1619279" cy="209080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074DF9F-BAC7-CA19-AA49-1949F8ACEB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24" r="28981"/>
          <a:stretch/>
        </p:blipFill>
        <p:spPr bwMode="auto">
          <a:xfrm>
            <a:off x="6205728" y="1699040"/>
            <a:ext cx="1524000" cy="2090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C6318A0-9F96-5FF6-E5DB-1610A39030D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74" t="8345" r="23197" b="-867"/>
          <a:stretch/>
        </p:blipFill>
        <p:spPr bwMode="auto">
          <a:xfrm>
            <a:off x="682018" y="1695415"/>
            <a:ext cx="1723643" cy="2076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A5B7BB57-715D-2B7D-C473-7EA18BC0FAC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46" r="25806"/>
          <a:stretch/>
        </p:blipFill>
        <p:spPr bwMode="auto">
          <a:xfrm>
            <a:off x="3500498" y="1707607"/>
            <a:ext cx="1723643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felt 3">
            <a:extLst>
              <a:ext uri="{FF2B5EF4-FFF2-40B4-BE49-F238E27FC236}">
                <a16:creationId xmlns:a16="http://schemas.microsoft.com/office/drawing/2014/main" id="{CB970B5E-1180-A299-A949-7B4139608C1F}"/>
              </a:ext>
            </a:extLst>
          </p:cNvPr>
          <p:cNvSpPr txBox="1"/>
          <p:nvPr/>
        </p:nvSpPr>
        <p:spPr>
          <a:xfrm>
            <a:off x="6096000" y="5183390"/>
            <a:ext cx="5538346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OBS: Kontaktoplysningerne er til jer </a:t>
            </a:r>
            <a:r>
              <a:rPr lang="da-DK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TR’er</a:t>
            </a:r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</a:p>
          <a:p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Medlemmerne er velkomne til at kontakte LFS på hovedtelefonen eller gennem FOA min post. </a:t>
            </a:r>
          </a:p>
          <a:p>
            <a:r>
              <a:rPr lang="da-DK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Hvis I har spørgsmål på medlemmernes vegne, kan I kontakte en FTR.  </a:t>
            </a:r>
          </a:p>
        </p:txBody>
      </p:sp>
    </p:spTree>
    <p:extLst>
      <p:ext uri="{BB962C8B-B14F-4D97-AF65-F5344CB8AC3E}">
        <p14:creationId xmlns:p14="http://schemas.microsoft.com/office/powerpoint/2010/main" val="3463283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 descr="Jul Ramme Baggrund - Gratis foto på Pixabay">
            <a:extLst>
              <a:ext uri="{FF2B5EF4-FFF2-40B4-BE49-F238E27FC236}">
                <a16:creationId xmlns:a16="http://schemas.microsoft.com/office/drawing/2014/main" id="{91B975C6-11C5-48AA-3369-7CED9CB70A8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Pladsholder til indhold 2">
            <a:extLst>
              <a:ext uri="{FF2B5EF4-FFF2-40B4-BE49-F238E27FC236}">
                <a16:creationId xmlns:a16="http://schemas.microsoft.com/office/drawing/2014/main" id="{3E4B3DAE-6ACC-3F31-91F4-B702B2EC59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381000"/>
            <a:ext cx="7043057" cy="100148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da-DK" sz="6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Tjek-ind-guide</a:t>
            </a:r>
          </a:p>
        </p:txBody>
      </p:sp>
      <p:pic>
        <p:nvPicPr>
          <p:cNvPr id="17" name="Billede 16">
            <a:extLst>
              <a:ext uri="{FF2B5EF4-FFF2-40B4-BE49-F238E27FC236}">
                <a16:creationId xmlns:a16="http://schemas.microsoft.com/office/drawing/2014/main" id="{0FDE4A8C-02BE-344F-3EE2-FCCEFA8E0F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8570" y="1468317"/>
            <a:ext cx="9994175" cy="4584139"/>
          </a:xfrm>
          <a:prstGeom prst="rect">
            <a:avLst/>
          </a:prstGeom>
        </p:spPr>
      </p:pic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B6AF495E-C018-D9DC-8173-D504E117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03296"/>
            <a:ext cx="4461006" cy="46784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</a:t>
            </a: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A6876295-D97C-EB8C-30ED-F4198AB8829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493829" y="88425"/>
            <a:ext cx="1495807" cy="1493405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</p:spTree>
    <p:extLst>
      <p:ext uri="{BB962C8B-B14F-4D97-AF65-F5344CB8AC3E}">
        <p14:creationId xmlns:p14="http://schemas.microsoft.com/office/powerpoint/2010/main" val="2163636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743ED0-EA0F-D43B-A871-DABCF4556E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B31C2A25-E1A5-5354-E3CB-E9569A2F34F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B2779BB-C3E9-12B4-6407-CAF1CB474E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50BB6AE2-A138-3650-0261-6B7F21760A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84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F78C95F1-537C-7A66-B7AE-AC2B7847693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85FAECF9-C7CE-7B3B-A1E2-144EF432BB84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23730AC4-8C30-1EA3-1054-D4EB20BC1413}"/>
              </a:ext>
            </a:extLst>
          </p:cNvPr>
          <p:cNvSpPr txBox="1">
            <a:spLocks/>
          </p:cNvSpPr>
          <p:nvPr/>
        </p:nvSpPr>
        <p:spPr>
          <a:xfrm>
            <a:off x="299451" y="1189088"/>
            <a:ext cx="9789429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Kl.09.00 – 09.05 Velkomst og tjek ind</a:t>
            </a:r>
            <a:endParaRPr lang="da-DK" dirty="0"/>
          </a:p>
          <a:p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Kl.09.05 – 10.00 Aktivisme/organisering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i="1" dirty="0"/>
              <a:t>Kl.10.00 – 10.30 Punkter til næste års TR-møder </a:t>
            </a:r>
            <a:endParaRPr lang="da-DK" dirty="0"/>
          </a:p>
          <a:p>
            <a:r>
              <a:rPr lang="da-DK" i="1" dirty="0"/>
              <a:t>Kl. 10.30 – 10.45 Pause</a:t>
            </a:r>
            <a:endParaRPr lang="da-DK" dirty="0"/>
          </a:p>
          <a:p>
            <a:r>
              <a:rPr lang="da-DK" i="1" dirty="0"/>
              <a:t>Kl.10.45 – 11.00 Meddelelser</a:t>
            </a:r>
            <a:endParaRPr lang="da-DK" dirty="0"/>
          </a:p>
          <a:p>
            <a:r>
              <a:rPr lang="da-DK" i="1" dirty="0"/>
              <a:t>Kl.11.00 – 12.00 </a:t>
            </a:r>
            <a:r>
              <a:rPr lang="da-DK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Julehygge-faglig-</a:t>
            </a:r>
            <a:r>
              <a:rPr lang="da-DK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i="1" dirty="0"/>
              <a:t>og afslutning på dagen  </a:t>
            </a:r>
            <a:endParaRPr lang="da-DK" dirty="0"/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A5751932-6427-7307-3C47-68B5D52B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35232141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5140DB99-003A-3778-E1E4-D4D13B00E0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E34109E-1453-8575-944B-B9B8EA40A174}"/>
              </a:ext>
            </a:extLst>
          </p:cNvPr>
          <p:cNvSpPr txBox="1">
            <a:spLocks/>
          </p:cNvSpPr>
          <p:nvPr/>
        </p:nvSpPr>
        <p:spPr>
          <a:xfrm>
            <a:off x="589009" y="502400"/>
            <a:ext cx="3367171" cy="1818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fontAlgn="auto">
              <a:spcAft>
                <a:spcPts val="600"/>
              </a:spcAft>
              <a:buClrTx/>
              <a:buSzTx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Gruppearbejde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omkring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organisering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– OK 26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5205C8C4-6A73-4FC7-9E01-2AC0B5F96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63" r="-4" b="6941"/>
          <a:stretch/>
        </p:blipFill>
        <p:spPr>
          <a:xfrm>
            <a:off x="-1" y="2826737"/>
            <a:ext cx="4565779" cy="4031263"/>
          </a:xfrm>
          <a:prstGeom prst="rect">
            <a:avLst/>
          </a:prstGeom>
        </p:spPr>
      </p:pic>
      <p:sp>
        <p:nvSpPr>
          <p:cNvPr id="6" name="Tekstfelt 5">
            <a:extLst>
              <a:ext uri="{FF2B5EF4-FFF2-40B4-BE49-F238E27FC236}">
                <a16:creationId xmlns:a16="http://schemas.microsoft.com/office/drawing/2014/main" id="{D2ABCBD0-D5CA-B72E-CFAB-F3C60029E18D}"/>
              </a:ext>
            </a:extLst>
          </p:cNvPr>
          <p:cNvSpPr txBox="1"/>
          <p:nvPr/>
        </p:nvSpPr>
        <p:spPr>
          <a:xfrm>
            <a:off x="4714043" y="2604407"/>
            <a:ext cx="7636762" cy="411706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da-DK" sz="2000" dirty="0">
                <a:effectLst/>
              </a:rPr>
              <a:t>I har følgende opgave: 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</a:rPr>
              <a:t>I skal lave et slogan til OK26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</a:rPr>
              <a:t>I skal planlægge en gadeaktion lokalt. Her skal i tænke over, hvem, hvad, hvor og hvordan.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</a:rPr>
              <a:t>I skal holde en aktivist arbejdspladsklub aften. Her skal i ligeledes tænker over, hvem, hvad, hvor og hvordan.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 dirty="0">
                <a:effectLst/>
              </a:rPr>
              <a:t>I skal lægge en plan for hvordan i får inviteret kollegaer i jeres bydel med til aktionerne og hvordan i får udbredt jeres aktivisme blandt kollegaer i </a:t>
            </a:r>
            <a:r>
              <a:rPr lang="da-DK" sz="2000">
                <a:effectLst/>
              </a:rPr>
              <a:t>bydelen.</a:t>
            </a:r>
          </a:p>
          <a:p>
            <a:pPr marL="342900" lvl="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2000">
                <a:effectLst/>
              </a:rPr>
              <a:t>Jeres </a:t>
            </a:r>
            <a:r>
              <a:rPr lang="da-DK" sz="2000" dirty="0">
                <a:effectLst/>
              </a:rPr>
              <a:t>masterplan skal nu fremlægges på TR mødet.</a:t>
            </a: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E02D813E-C02A-46F2-AE21-2B1CAA94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565779" y="6356350"/>
            <a:ext cx="47088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R="0" lvl="0" indent="0" fontAlgn="auto"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6B9B5E80-A7EF-D548-6F60-D1BFA7027336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CC1E0032-96D1-A09A-D22C-315D04FFE8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6920" y="0"/>
            <a:ext cx="4905129" cy="275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8275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0B6EBD94-9585-3B65-907F-F3E9023146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5205C8C4-6A73-4FC7-9E01-2AC0B5F9613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6A4483CD-95F4-E16A-662D-3EA1674A1EC3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6B9B5E80-A7EF-D548-6F60-D1BFA7027336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E02D813E-C02A-46F2-AE21-2B1CAA94F6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D2ABCBD0-D5CA-B72E-CFAB-F3C60029E18D}"/>
              </a:ext>
            </a:extLst>
          </p:cNvPr>
          <p:cNvSpPr txBox="1"/>
          <p:nvPr/>
        </p:nvSpPr>
        <p:spPr>
          <a:xfrm>
            <a:off x="456919" y="1799569"/>
            <a:ext cx="8615632" cy="42627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Slogans:</a:t>
            </a:r>
          </a:p>
          <a:p>
            <a:pPr>
              <a:spcAft>
                <a:spcPts val="600"/>
              </a:spcAft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adeaktion:</a:t>
            </a:r>
          </a:p>
          <a:p>
            <a:pPr>
              <a:spcAft>
                <a:spcPts val="600"/>
              </a:spcAft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Arbejdspladsklub:</a:t>
            </a:r>
          </a:p>
          <a:p>
            <a:pPr>
              <a:spcAft>
                <a:spcPts val="600"/>
              </a:spcAft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 for invitation af kollegaer/aktivering: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AE34109E-1453-8575-944B-B9B8EA40A174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9789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Gruppearbejde opsamling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A0D6DC-5908-FAA5-8CD1-DFD311C23A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08" t="7686" r="27765" b="10539"/>
          <a:stretch>
            <a:fillRect/>
          </a:stretch>
        </p:blipFill>
        <p:spPr bwMode="auto">
          <a:xfrm>
            <a:off x="9818800" y="4390222"/>
            <a:ext cx="2169392" cy="2255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052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731971-E775-BD4D-B808-4A793CAEF0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Jul Ramme Baggrund - Gratis foto på Pixabay">
            <a:extLst>
              <a:ext uri="{FF2B5EF4-FFF2-40B4-BE49-F238E27FC236}">
                <a16:creationId xmlns:a16="http://schemas.microsoft.com/office/drawing/2014/main" id="{C813E853-A65F-E7E4-034C-BA229E2FD7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9A7F6ADA-D1EF-16CF-0B53-E8C2A504A3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088880" y="0"/>
            <a:ext cx="2103120" cy="6858000"/>
          </a:xfrm>
          <a:prstGeom prst="rect">
            <a:avLst/>
          </a:prstGeom>
          <a:solidFill>
            <a:srgbClr val="27405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E11BDFB-ED05-E045-6F09-9537AE7D51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15400" y="2358913"/>
            <a:ext cx="2140172" cy="2140172"/>
          </a:xfrm>
          <a:prstGeom prst="ellipse">
            <a:avLst/>
          </a:prstGeom>
          <a:solidFill>
            <a:srgbClr val="FFFFFF"/>
          </a:solidFill>
          <a:ln w="22225">
            <a:solidFill>
              <a:srgbClr val="08498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C4857E06-7B29-83A5-935E-E1BB8F31FA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9030743" y="2474254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D29B2DC2-3233-660E-3D01-69853FCF126A}"/>
              </a:ext>
            </a:extLst>
          </p:cNvPr>
          <p:cNvSpPr txBox="1">
            <a:spLocks/>
          </p:cNvSpPr>
          <p:nvPr/>
        </p:nvSpPr>
        <p:spPr>
          <a:xfrm>
            <a:off x="456920" y="526307"/>
            <a:ext cx="747417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Dagsorden</a:t>
            </a: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2EF06111-72BA-0594-3B7C-E7E56292CE38}"/>
              </a:ext>
            </a:extLst>
          </p:cNvPr>
          <p:cNvSpPr txBox="1">
            <a:spLocks/>
          </p:cNvSpPr>
          <p:nvPr/>
        </p:nvSpPr>
        <p:spPr>
          <a:xfrm>
            <a:off x="299451" y="1189088"/>
            <a:ext cx="9789429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i="1" dirty="0"/>
              <a:t>Kl.09.00 – 09.05 Velkomst og tjek ind</a:t>
            </a:r>
            <a:endParaRPr lang="da-DK" dirty="0"/>
          </a:p>
          <a:p>
            <a:r>
              <a:rPr lang="da-DK" i="1" dirty="0"/>
              <a:t>Kl.09.05 – 10.00 Aktivisme/organisering</a:t>
            </a:r>
            <a:endParaRPr lang="da-DK" dirty="0"/>
          </a:p>
          <a:p>
            <a:r>
              <a:rPr lang="da-DK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Kl.10.00 – 10.30 Punkter til næste års TR-møder </a:t>
            </a:r>
            <a:endParaRPr lang="da-D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da-DK" i="1" dirty="0"/>
              <a:t>Kl. 10.30 – 10.45 Pause</a:t>
            </a:r>
            <a:endParaRPr lang="da-DK" dirty="0"/>
          </a:p>
          <a:p>
            <a:r>
              <a:rPr lang="da-DK" i="1" dirty="0"/>
              <a:t>Kl.10.45 – 11.00 Meddelelser</a:t>
            </a:r>
            <a:endParaRPr lang="da-DK" dirty="0"/>
          </a:p>
          <a:p>
            <a:r>
              <a:rPr lang="da-DK" i="1" dirty="0"/>
              <a:t>Kl.11.00 – 12.00 </a:t>
            </a:r>
            <a:r>
              <a:rPr lang="da-DK" kern="100" dirty="0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Julehygge-faglig-</a:t>
            </a:r>
            <a:r>
              <a:rPr lang="da-DK" kern="100" dirty="0" err="1">
                <a:latin typeface="Calibri" panose="020F050202020403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quizzzzzzzzz</a:t>
            </a:r>
            <a:r>
              <a:rPr lang="da-DK" kern="100" dirty="0"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da-DK" i="1" dirty="0"/>
              <a:t>og afslutning på dagen  </a:t>
            </a:r>
            <a:endParaRPr lang="da-DK" dirty="0"/>
          </a:p>
          <a:p>
            <a:pPr marL="0" indent="0">
              <a:lnSpc>
                <a:spcPct val="115000"/>
              </a:lnSpc>
              <a:buNone/>
            </a:pPr>
            <a:endParaRPr lang="da-DK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48E123D7-9314-7ABD-10C4-0230E3454B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</p:spTree>
    <p:extLst>
      <p:ext uri="{BB962C8B-B14F-4D97-AF65-F5344CB8AC3E}">
        <p14:creationId xmlns:p14="http://schemas.microsoft.com/office/powerpoint/2010/main" val="1696141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13D547-3D39-917F-8EAD-338B8CEE5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Jul Ramme Baggrund - Gratis foto på Pixabay">
            <a:extLst>
              <a:ext uri="{FF2B5EF4-FFF2-40B4-BE49-F238E27FC236}">
                <a16:creationId xmlns:a16="http://schemas.microsoft.com/office/drawing/2014/main" id="{ADD47D34-92FF-4722-53A0-44ECEE6C26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319" t="37319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Billede 4">
            <a:extLst>
              <a:ext uri="{FF2B5EF4-FFF2-40B4-BE49-F238E27FC236}">
                <a16:creationId xmlns:a16="http://schemas.microsoft.com/office/drawing/2014/main" id="{857A703D-5232-D1DB-44E5-87688BAACF9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8" b="152"/>
          <a:stretch/>
        </p:blipFill>
        <p:spPr>
          <a:xfrm>
            <a:off x="10075632" y="96547"/>
            <a:ext cx="1912560" cy="1909489"/>
          </a:xfrm>
          <a:custGeom>
            <a:avLst/>
            <a:gdLst/>
            <a:ahLst/>
            <a:cxnLst/>
            <a:rect l="l" t="t" r="r" b="b"/>
            <a:pathLst>
              <a:path w="6057610" h="6057610">
                <a:moveTo>
                  <a:pt x="3028805" y="0"/>
                </a:moveTo>
                <a:cubicBezTo>
                  <a:pt x="4701568" y="0"/>
                  <a:pt x="6057610" y="1356042"/>
                  <a:pt x="6057610" y="3028805"/>
                </a:cubicBezTo>
                <a:cubicBezTo>
                  <a:pt x="6057610" y="4701568"/>
                  <a:pt x="4701568" y="6057610"/>
                  <a:pt x="3028805" y="6057610"/>
                </a:cubicBezTo>
                <a:cubicBezTo>
                  <a:pt x="1356042" y="6057610"/>
                  <a:pt x="0" y="4701568"/>
                  <a:pt x="0" y="3028805"/>
                </a:cubicBezTo>
                <a:cubicBezTo>
                  <a:pt x="0" y="1356042"/>
                  <a:pt x="1356042" y="0"/>
                  <a:pt x="3028805" y="0"/>
                </a:cubicBezTo>
                <a:close/>
              </a:path>
            </a:pathLst>
          </a:custGeom>
          <a:effectLst>
            <a:softEdge rad="0"/>
          </a:effectLst>
        </p:spPr>
      </p:pic>
      <p:sp>
        <p:nvSpPr>
          <p:cNvPr id="12" name="Titel 1">
            <a:extLst>
              <a:ext uri="{FF2B5EF4-FFF2-40B4-BE49-F238E27FC236}">
                <a16:creationId xmlns:a16="http://schemas.microsoft.com/office/drawing/2014/main" id="{28864556-1430-32BB-E4E8-ACA246B369CD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1026038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endParaRPr lang="da-DK" sz="4400" dirty="0">
              <a:solidFill>
                <a:srgbClr val="000000"/>
              </a:solidFill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ladsholder til indhold 2">
            <a:extLst>
              <a:ext uri="{FF2B5EF4-FFF2-40B4-BE49-F238E27FC236}">
                <a16:creationId xmlns:a16="http://schemas.microsoft.com/office/drawing/2014/main" id="{732C9D48-10AE-8E74-D0BD-C3694AA8A5E5}"/>
              </a:ext>
            </a:extLst>
          </p:cNvPr>
          <p:cNvSpPr txBox="1">
            <a:spLocks/>
          </p:cNvSpPr>
          <p:nvPr/>
        </p:nvSpPr>
        <p:spPr>
          <a:xfrm>
            <a:off x="309283" y="1517074"/>
            <a:ext cx="10408024" cy="493751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5000"/>
              </a:lnSpc>
              <a:buNone/>
            </a:pPr>
            <a:endParaRPr kumimoji="0" lang="da-DK" sz="2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" name="Pladsholder til sidefod 1">
            <a:extLst>
              <a:ext uri="{FF2B5EF4-FFF2-40B4-BE49-F238E27FC236}">
                <a16:creationId xmlns:a16="http://schemas.microsoft.com/office/drawing/2014/main" id="{FBA172D3-F766-9D94-61B7-3AFA6449B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19970" y="6280849"/>
            <a:ext cx="4114800" cy="365125"/>
          </a:xfr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FOA-WIFI: Farfartil4</a:t>
            </a:r>
          </a:p>
        </p:txBody>
      </p:sp>
      <p:sp>
        <p:nvSpPr>
          <p:cNvPr id="6" name="Tekstfelt 5">
            <a:extLst>
              <a:ext uri="{FF2B5EF4-FFF2-40B4-BE49-F238E27FC236}">
                <a16:creationId xmlns:a16="http://schemas.microsoft.com/office/drawing/2014/main" id="{C720F024-F435-448C-C3B1-B4CF921E7363}"/>
              </a:ext>
            </a:extLst>
          </p:cNvPr>
          <p:cNvSpPr txBox="1"/>
          <p:nvPr/>
        </p:nvSpPr>
        <p:spPr>
          <a:xfrm>
            <a:off x="456918" y="1799569"/>
            <a:ext cx="8615632" cy="46166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da-D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</a:t>
            </a:r>
            <a:r>
              <a:rPr lang="da-DK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Oplæg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Quiz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Gruppearbejde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Case-arbejde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Q&amp;A </a:t>
            </a:r>
          </a:p>
          <a:p>
            <a:pPr>
              <a:spcAft>
                <a:spcPts val="600"/>
              </a:spcAft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da-DK" b="1" kern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Indhold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Punkter/temaer/emner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Opkvalificering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a-DK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Drøftelser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b="1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da-DK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itel 1">
            <a:extLst>
              <a:ext uri="{FF2B5EF4-FFF2-40B4-BE49-F238E27FC236}">
                <a16:creationId xmlns:a16="http://schemas.microsoft.com/office/drawing/2014/main" id="{F333C2B0-108C-28BB-7ACD-0C7E4A6C215C}"/>
              </a:ext>
            </a:extLst>
          </p:cNvPr>
          <p:cNvSpPr txBox="1">
            <a:spLocks/>
          </p:cNvSpPr>
          <p:nvPr/>
        </p:nvSpPr>
        <p:spPr>
          <a:xfrm>
            <a:off x="456919" y="526307"/>
            <a:ext cx="978942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a-DK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Input til næste års TR-møder</a:t>
            </a:r>
            <a:endParaRPr kumimoji="0" lang="da-DK" sz="4800" b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 Light" panose="020F0302020204030204"/>
            </a:endParaRPr>
          </a:p>
        </p:txBody>
      </p:sp>
      <p:pic>
        <p:nvPicPr>
          <p:cNvPr id="3" name="Picture 2" descr="Set, menneskelig hjerne på en hvid Stock-vektor (royaltyfri) 2656301559 |  Shutterstock">
            <a:extLst>
              <a:ext uri="{FF2B5EF4-FFF2-40B4-BE49-F238E27FC236}">
                <a16:creationId xmlns:a16="http://schemas.microsoft.com/office/drawing/2014/main" id="{0B9F7511-57F2-6D58-C139-AB5748341F3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8214" b="81071" l="5385" r="50000">
                        <a14:foregroundMark x1="26731" y1="28214" x2="27692" y2="17500"/>
                        <a14:foregroundMark x1="19808" y1="77143" x2="33077" y2="79286"/>
                        <a14:foregroundMark x1="16154" y1="78214" x2="27308" y2="81071"/>
                        <a14:foregroundMark x1="27308" y1="81071" x2="38269" y2="789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44406" b="14069"/>
          <a:stretch>
            <a:fillRect/>
          </a:stretch>
        </p:blipFill>
        <p:spPr bwMode="auto">
          <a:xfrm>
            <a:off x="8174736" y="3065920"/>
            <a:ext cx="3707981" cy="3086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6770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4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841</TotalTime>
  <Words>1473</Words>
  <Application>Microsoft Office PowerPoint</Application>
  <PresentationFormat>Widescreen</PresentationFormat>
  <Paragraphs>253</Paragraphs>
  <Slides>29</Slides>
  <Notes>9</Notes>
  <HiddenSlides>0</HiddenSlides>
  <MMClips>1</MMClips>
  <ScaleCrop>false</ScaleCrop>
  <HeadingPairs>
    <vt:vector size="6" baseType="variant">
      <vt:variant>
        <vt:lpstr>Benyttede skrifttyper</vt:lpstr>
      </vt:variant>
      <vt:variant>
        <vt:i4>8</vt:i4>
      </vt:variant>
      <vt:variant>
        <vt:lpstr>Tema</vt:lpstr>
      </vt:variant>
      <vt:variant>
        <vt:i4>3</vt:i4>
      </vt:variant>
      <vt:variant>
        <vt:lpstr>Slidetitler</vt:lpstr>
      </vt:variant>
      <vt:variant>
        <vt:i4>29</vt:i4>
      </vt:variant>
    </vt:vector>
  </HeadingPairs>
  <TitlesOfParts>
    <vt:vector size="40" baseType="lpstr">
      <vt:lpstr>Aptos</vt:lpstr>
      <vt:lpstr>Aptos Display</vt:lpstr>
      <vt:lpstr>Arial</vt:lpstr>
      <vt:lpstr>Calibri</vt:lpstr>
      <vt:lpstr>Calibri Light</vt:lpstr>
      <vt:lpstr>Cavolini</vt:lpstr>
      <vt:lpstr>SourceSans3</vt:lpstr>
      <vt:lpstr>Times New Roman</vt:lpstr>
      <vt:lpstr>Office-tema</vt:lpstr>
      <vt:lpstr>Office-tema</vt:lpstr>
      <vt:lpstr>Office Theme</vt:lpstr>
      <vt:lpstr>PowerPoint-præsentation</vt:lpstr>
      <vt:lpstr>PowerPoint-præsentation</vt:lpstr>
      <vt:lpstr>Fællestillidsrepræsentanter almen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Tilbagemelding fra TRIO-stormødet 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Videoer til overenskomstforhandlingerne</vt:lpstr>
      <vt:lpstr>PowerPoint-præsentation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Maria Porse</dc:creator>
  <cp:lastModifiedBy>Maria Porse</cp:lastModifiedBy>
  <cp:revision>24</cp:revision>
  <dcterms:created xsi:type="dcterms:W3CDTF">2025-09-30T10:35:40Z</dcterms:created>
  <dcterms:modified xsi:type="dcterms:W3CDTF">2025-12-10T14:09:56Z</dcterms:modified>
</cp:coreProperties>
</file>